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3.xml" ContentType="application/vnd.openxmlformats-officedocument.theme+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theme/theme4.xml" ContentType="application/vnd.openxmlformats-officedocument.theme+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theme/theme5.xml" ContentType="application/vnd.openxmlformats-officedocument.theme+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1" r:id="rId1"/>
    <p:sldMasterId id="2147483845" r:id="rId2"/>
    <p:sldMasterId id="2147483863" r:id="rId3"/>
    <p:sldMasterId id="2147483954" r:id="rId4"/>
    <p:sldMasterId id="2147483984" r:id="rId5"/>
    <p:sldMasterId id="2147484002" r:id="rId6"/>
  </p:sldMasterIdLst>
  <p:notesMasterIdLst>
    <p:notesMasterId r:id="rId15"/>
  </p:notesMasterIdLst>
  <p:sldIdLst>
    <p:sldId id="257" r:id="rId7"/>
    <p:sldId id="263" r:id="rId8"/>
    <p:sldId id="258" r:id="rId9"/>
    <p:sldId id="259" r:id="rId10"/>
    <p:sldId id="256" r:id="rId11"/>
    <p:sldId id="260" r:id="rId12"/>
    <p:sldId id="261" r:id="rId13"/>
    <p:sldId id="262"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C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07" d="100"/>
          <a:sy n="107" d="100"/>
        </p:scale>
        <p:origin x="138" y="24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theme" Target="theme/theme1.xml"/><Relationship Id="rId3" Type="http://schemas.openxmlformats.org/officeDocument/2006/relationships/slideMaster" Target="slideMasters/slideMaster3.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5.xml"/><Relationship Id="rId5" Type="http://schemas.openxmlformats.org/officeDocument/2006/relationships/slideMaster" Target="slideMasters/slideMaster5.xml"/><Relationship Id="rId15" Type="http://schemas.openxmlformats.org/officeDocument/2006/relationships/notesMaster" Target="notesMasters/notesMaster1.xml"/><Relationship Id="rId10" Type="http://schemas.openxmlformats.org/officeDocument/2006/relationships/slide" Target="slides/slide4.xml"/><Relationship Id="rId19"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s>
</file>

<file path=ppt/media/image1.jpeg>
</file>

<file path=ppt/media/image10.gif>
</file>

<file path=ppt/media/image11.JPG>
</file>

<file path=ppt/media/image12.jpg>
</file>

<file path=ppt/media/image13.JPG>
</file>

<file path=ppt/media/image14.JPG>
</file>

<file path=ppt/media/image15.JPG>
</file>

<file path=ppt/media/image16.JPG>
</file>

<file path=ppt/media/image17.jpg>
</file>

<file path=ppt/media/image18.png>
</file>

<file path=ppt/media/image19.jpg>
</file>

<file path=ppt/media/image2.jpeg>
</file>

<file path=ppt/media/image3.jpeg>
</file>

<file path=ppt/media/image4.jp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69607A7-92A3-4959-B5C6-59340212B097}" type="datetimeFigureOut">
              <a:rPr lang="en-US" smtClean="0"/>
              <a:t>3/8/2023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6BC6D02-98DA-43E9-BD74-FCAF36568338}" type="slidenum">
              <a:rPr lang="en-US" smtClean="0"/>
              <a:t>‹#›</a:t>
            </a:fld>
            <a:endParaRPr lang="en-US"/>
          </a:p>
        </p:txBody>
      </p:sp>
    </p:spTree>
    <p:extLst>
      <p:ext uri="{BB962C8B-B14F-4D97-AF65-F5344CB8AC3E}">
        <p14:creationId xmlns:p14="http://schemas.microsoft.com/office/powerpoint/2010/main" val="9621132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6.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89" name="Group 88"/>
          <p:cNvGrpSpPr/>
          <p:nvPr/>
        </p:nvGrpSpPr>
        <p:grpSpPr>
          <a:xfrm>
            <a:off x="-329674" y="-59376"/>
            <a:ext cx="12515851" cy="6923798"/>
            <a:chOff x="-329674" y="-51881"/>
            <a:chExt cx="12515851" cy="6923798"/>
          </a:xfrm>
        </p:grpSpPr>
        <p:sp>
          <p:nvSpPr>
            <p:cNvPr id="90"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3"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9"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0"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1"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2"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3"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4"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5"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6"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7"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8"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 name="Group 8"/>
          <p:cNvGrpSpPr/>
          <p:nvPr/>
        </p:nvGrpSpPr>
        <p:grpSpPr>
          <a:xfrm>
            <a:off x="1669293" y="1186483"/>
            <a:ext cx="8848345" cy="4477933"/>
            <a:chOff x="1669293" y="1186483"/>
            <a:chExt cx="8848345" cy="4477933"/>
          </a:xfrm>
        </p:grpSpPr>
        <p:sp>
          <p:nvSpPr>
            <p:cNvPr id="39" name="Rectangle 38"/>
            <p:cNvSpPr/>
            <p:nvPr/>
          </p:nvSpPr>
          <p:spPr>
            <a:xfrm>
              <a:off x="1674042" y="1186483"/>
              <a:ext cx="8843596"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0" name="Isosceles Triangle 39"/>
            <p:cNvSpPr/>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1" name="Rectangle 40"/>
            <p:cNvSpPr/>
            <p:nvPr/>
          </p:nvSpPr>
          <p:spPr>
            <a:xfrm>
              <a:off x="1669293" y="1991156"/>
              <a:ext cx="8845667"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ctrTitle"/>
          </p:nvPr>
        </p:nvSpPr>
        <p:spPr>
          <a:xfrm>
            <a:off x="1759236" y="2075504"/>
            <a:ext cx="8679915" cy="1748729"/>
          </a:xfrm>
        </p:spPr>
        <p:txBody>
          <a:bodyPr bIns="0" anchor="b">
            <a:normAutofit/>
          </a:bodyPr>
          <a:lstStyle>
            <a:lvl1pPr algn="ctr">
              <a:lnSpc>
                <a:spcPct val="80000"/>
              </a:lnSpc>
              <a:defRPr sz="5400" spc="-150">
                <a:solidFill>
                  <a:srgbClr val="FFFEFF"/>
                </a:solidFill>
              </a:defRPr>
            </a:lvl1pPr>
          </a:lstStyle>
          <a:p>
            <a:r>
              <a:rPr lang="en-US"/>
              <a:t>Click to edit Master title style</a:t>
            </a:r>
            <a:endParaRPr lang="en-US" dirty="0"/>
          </a:p>
        </p:txBody>
      </p:sp>
      <p:sp>
        <p:nvSpPr>
          <p:cNvPr id="3" name="Subtitle 2"/>
          <p:cNvSpPr>
            <a:spLocks noGrp="1"/>
          </p:cNvSpPr>
          <p:nvPr>
            <p:ph type="subTitle" idx="1"/>
          </p:nvPr>
        </p:nvSpPr>
        <p:spPr>
          <a:xfrm>
            <a:off x="1759237" y="3906266"/>
            <a:ext cx="8673427" cy="1322587"/>
          </a:xfrm>
        </p:spPr>
        <p:txBody>
          <a:bodyPr tIns="0">
            <a:normAutofit/>
          </a:bodyPr>
          <a:lstStyle>
            <a:lvl1pPr marL="0" indent="0" algn="ctr">
              <a:lnSpc>
                <a:spcPct val="100000"/>
              </a:lnSpc>
              <a:buNone/>
              <a:defRPr sz="1800" b="0">
                <a:solidFill>
                  <a:srgbClr val="FFFEFF"/>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804672" y="320040"/>
            <a:ext cx="3657600" cy="320040"/>
          </a:xfrm>
        </p:spPr>
        <p:txBody>
          <a:bodyPr vert="horz" lIns="91440" tIns="45720" rIns="91440" bIns="45720" rtlCol="0" anchor="ctr"/>
          <a:lstStyle>
            <a:lvl1pPr>
              <a:defRPr lang="en-US"/>
            </a:lvl1p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a:xfrm>
            <a:off x="804672" y="6227064"/>
            <a:ext cx="10588752" cy="320040"/>
          </a:xfrm>
        </p:spPr>
        <p:txBody>
          <a:bodyPr/>
          <a:lstStyle>
            <a:lvl1pPr algn="ctr">
              <a:defRPr/>
            </a:lvl1pPr>
          </a:lstStyle>
          <a:p>
            <a:endParaRPr lang="en-US"/>
          </a:p>
        </p:txBody>
      </p:sp>
      <p:sp>
        <p:nvSpPr>
          <p:cNvPr id="6" name="Slide Number Placeholder 5"/>
          <p:cNvSpPr>
            <a:spLocks noGrp="1"/>
          </p:cNvSpPr>
          <p:nvPr>
            <p:ph type="sldNum" sz="quarter" idx="12"/>
          </p:nvPr>
        </p:nvSpPr>
        <p:spPr>
          <a:xfrm>
            <a:off x="10469880" y="320040"/>
            <a:ext cx="914400" cy="320040"/>
          </a:xfrm>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37117037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grpSp>
        <p:nvGrpSpPr>
          <p:cNvPr id="75" name="Group 74"/>
          <p:cNvGrpSpPr/>
          <p:nvPr/>
        </p:nvGrpSpPr>
        <p:grpSpPr>
          <a:xfrm>
            <a:off x="-417513" y="0"/>
            <a:ext cx="12584114" cy="6853238"/>
            <a:chOff x="-417513" y="0"/>
            <a:chExt cx="12584114" cy="6853238"/>
          </a:xfrm>
        </p:grpSpPr>
        <p:sp>
          <p:nvSpPr>
            <p:cNvPr id="76"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3"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2" name="Group 21"/>
          <p:cNvGrpSpPr/>
          <p:nvPr/>
        </p:nvGrpSpPr>
        <p:grpSpPr>
          <a:xfrm>
            <a:off x="800144" y="1699589"/>
            <a:ext cx="3674476" cy="3470421"/>
            <a:chOff x="697883" y="1816768"/>
            <a:chExt cx="3674476" cy="3470421"/>
          </a:xfrm>
        </p:grpSpPr>
        <p:sp>
          <p:nvSpPr>
            <p:cNvPr id="23" name="Rectangle 22"/>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2" y="2349925"/>
            <a:ext cx="3501196" cy="2456441"/>
          </a:xfrm>
        </p:spPr>
        <p:txBody>
          <a:bodyPr/>
          <a:lstStyle>
            <a:lvl1pPr>
              <a:defRPr>
                <a:solidFill>
                  <a:srgbClr val="FFFE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5109983" y="794719"/>
            <a:ext cx="6275035" cy="52570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35433785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pSp>
        <p:nvGrpSpPr>
          <p:cNvPr id="75" name="Group 74"/>
          <p:cNvGrpSpPr/>
          <p:nvPr/>
        </p:nvGrpSpPr>
        <p:grpSpPr>
          <a:xfrm flipH="1">
            <a:off x="0" y="0"/>
            <a:ext cx="12584114" cy="6853238"/>
            <a:chOff x="-417513" y="0"/>
            <a:chExt cx="12584114" cy="6853238"/>
          </a:xfrm>
        </p:grpSpPr>
        <p:sp>
          <p:nvSpPr>
            <p:cNvPr id="76"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3"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2" name="Group 21"/>
          <p:cNvGrpSpPr/>
          <p:nvPr/>
        </p:nvGrpSpPr>
        <p:grpSpPr>
          <a:xfrm>
            <a:off x="7718948" y="1699589"/>
            <a:ext cx="3674476" cy="3470421"/>
            <a:chOff x="697883" y="1816768"/>
            <a:chExt cx="3674476" cy="3470421"/>
          </a:xfrm>
        </p:grpSpPr>
        <p:sp>
          <p:nvSpPr>
            <p:cNvPr id="23" name="Rectangle 22"/>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Vertical Title 1"/>
          <p:cNvSpPr>
            <a:spLocks noGrp="1"/>
          </p:cNvSpPr>
          <p:nvPr>
            <p:ph type="title" orient="vert"/>
          </p:nvPr>
        </p:nvSpPr>
        <p:spPr>
          <a:xfrm>
            <a:off x="7807437" y="2349925"/>
            <a:ext cx="3501195" cy="2456442"/>
          </a:xfrm>
        </p:spPr>
        <p:txBody>
          <a:bodyPr vert="eaVert"/>
          <a:lstStyle>
            <a:lvl1pPr algn="l">
              <a:lnSpc>
                <a:spcPct val="80000"/>
              </a:lnSpc>
              <a:defRPr>
                <a:solidFill>
                  <a:srgbClr val="FFFE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802747" y="798444"/>
            <a:ext cx="6268622" cy="525730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04672" y="320040"/>
            <a:ext cx="3657600" cy="320040"/>
          </a:xfrm>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a:xfrm>
            <a:off x="804672" y="6227064"/>
            <a:ext cx="10588752" cy="320040"/>
          </a:xfrm>
        </p:spPr>
        <p:txBody>
          <a:bodyPr/>
          <a:lstStyle/>
          <a:p>
            <a:endParaRPr lang="en-US"/>
          </a:p>
        </p:txBody>
      </p:sp>
      <p:sp>
        <p:nvSpPr>
          <p:cNvPr id="6" name="Slide Number Placeholder 5"/>
          <p:cNvSpPr>
            <a:spLocks noGrp="1"/>
          </p:cNvSpPr>
          <p:nvPr>
            <p:ph type="sldNum" sz="quarter" idx="12"/>
          </p:nvPr>
        </p:nvSpPr>
        <p:spPr>
          <a:xfrm>
            <a:off x="10469880" y="320040"/>
            <a:ext cx="914400" cy="320040"/>
          </a:xfrm>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201023326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a:xfrm>
            <a:off x="5332412" y="5883275"/>
            <a:ext cx="4324044" cy="365125"/>
          </a:xfrm>
        </p:spPr>
        <p:txBody>
          <a:bodyPr/>
          <a:lstStyle/>
          <a:p>
            <a:endParaRPr lang="en-US"/>
          </a:p>
        </p:txBody>
      </p:sp>
      <p:sp>
        <p:nvSpPr>
          <p:cNvPr id="6" name="Slide Number Placeholder 5"/>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8242017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951856" y="5867131"/>
            <a:ext cx="551167" cy="365125"/>
          </a:xfrm>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40925646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339711690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C9B24EE-F7B2-40B1-ABA0-31F541C0EDDB}" type="datetimeFigureOut">
              <a:rPr lang="en-US" smtClean="0"/>
              <a:t>3/8/2023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18732140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C9B24EE-F7B2-40B1-ABA0-31F541C0EDDB}" type="datetimeFigureOut">
              <a:rPr lang="en-US" smtClean="0"/>
              <a:t>3/8/2023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68211116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C9B24EE-F7B2-40B1-ABA0-31F541C0EDDB}" type="datetimeFigureOut">
              <a:rPr lang="en-US" smtClean="0"/>
              <a:t>3/8/2023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161058917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C9B24EE-F7B2-40B1-ABA0-31F541C0EDDB}" type="datetimeFigureOut">
              <a:rPr lang="en-US" smtClean="0"/>
              <a:t>3/8/2023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51274926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C9B24EE-F7B2-40B1-ABA0-31F541C0EDDB}" type="datetimeFigureOut">
              <a:rPr lang="en-US" smtClean="0"/>
              <a:t>3/8/2023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18062423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80" name="Group 79"/>
          <p:cNvGrpSpPr/>
          <p:nvPr/>
        </p:nvGrpSpPr>
        <p:grpSpPr>
          <a:xfrm>
            <a:off x="-417513" y="0"/>
            <a:ext cx="12584114" cy="6853238"/>
            <a:chOff x="-417513" y="0"/>
            <a:chExt cx="12584114" cy="6853238"/>
          </a:xfrm>
        </p:grpSpPr>
        <p:sp>
          <p:nvSpPr>
            <p:cNvPr id="81"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5"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6"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7"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7"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8"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9"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0"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1"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7" name="Group 26"/>
          <p:cNvGrpSpPr/>
          <p:nvPr/>
        </p:nvGrpSpPr>
        <p:grpSpPr>
          <a:xfrm>
            <a:off x="800144" y="1699589"/>
            <a:ext cx="3674476" cy="3470421"/>
            <a:chOff x="697883" y="1816768"/>
            <a:chExt cx="3674476" cy="3470421"/>
          </a:xfrm>
        </p:grpSpPr>
        <p:sp>
          <p:nvSpPr>
            <p:cNvPr id="28" name="Rectangle 27"/>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9"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Rectangle 29"/>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1" y="2349925"/>
            <a:ext cx="3498979" cy="2456442"/>
          </a:xfrm>
        </p:spPr>
        <p:txBody>
          <a:bodyPr/>
          <a:lstStyle>
            <a:lvl1pPr>
              <a:defRPr>
                <a:solidFill>
                  <a:srgbClr val="FFFEFF"/>
                </a:solidFill>
              </a:defRPr>
            </a:lvl1pPr>
          </a:lstStyle>
          <a:p>
            <a:r>
              <a:rPr lang="en-US"/>
              <a:t>Click to edit Master title style</a:t>
            </a:r>
            <a:endParaRPr lang="en-US" dirty="0"/>
          </a:p>
        </p:txBody>
      </p:sp>
      <p:sp>
        <p:nvSpPr>
          <p:cNvPr id="3" name="Content Placeholder 2"/>
          <p:cNvSpPr>
            <a:spLocks noGrp="1"/>
          </p:cNvSpPr>
          <p:nvPr>
            <p:ph idx="1"/>
          </p:nvPr>
        </p:nvSpPr>
        <p:spPr>
          <a:xfrm>
            <a:off x="5118447" y="803186"/>
            <a:ext cx="6281873" cy="5248622"/>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306373355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C9B24EE-F7B2-40B1-ABA0-31F541C0EDDB}" type="datetimeFigureOut">
              <a:rPr lang="en-US" smtClean="0"/>
              <a:t>3/8/2023</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418585750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C9B24EE-F7B2-40B1-ABA0-31F541C0EDDB}" type="datetimeFigureOut">
              <a:rPr lang="en-US" smtClean="0"/>
              <a:t>3/8/2023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212519060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146776457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355301153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339519388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50919282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227183717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49433171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9455649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2" name="Freeform 11"/>
          <p:cNvSpPr/>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6" name="Freeform 25"/>
          <p:cNvSpPr/>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itle 1"/>
          <p:cNvSpPr>
            <a:spLocks noGrp="1"/>
          </p:cNvSpPr>
          <p:nvPr>
            <p:ph type="ctrTitle"/>
          </p:nvPr>
        </p:nvSpPr>
        <p:spPr>
          <a:xfrm rot="21420000">
            <a:off x="891201" y="662656"/>
            <a:ext cx="9755187" cy="2766528"/>
          </a:xfrm>
        </p:spPr>
        <p:txBody>
          <a:bodyPr anchor="b">
            <a:normAutofit/>
          </a:bodyPr>
          <a:lstStyle>
            <a:lvl1pPr algn="r">
              <a:defRPr sz="8000"/>
            </a:lvl1pPr>
          </a:lstStyle>
          <a:p>
            <a:r>
              <a:rPr lang="en-US"/>
              <a:t>Click to edit Master title style</a:t>
            </a:r>
            <a:endParaRPr lang="en-US" dirty="0"/>
          </a:p>
        </p:txBody>
      </p:sp>
      <p:sp>
        <p:nvSpPr>
          <p:cNvPr id="3" name="Subtitle 2"/>
          <p:cNvSpPr>
            <a:spLocks noGrp="1"/>
          </p:cNvSpPr>
          <p:nvPr>
            <p:ph type="subTitle" idx="1"/>
          </p:nvPr>
        </p:nvSpPr>
        <p:spPr>
          <a:xfrm rot="21420000">
            <a:off x="983062" y="3505209"/>
            <a:ext cx="9755187" cy="550333"/>
          </a:xfrm>
        </p:spPr>
        <p:txBody>
          <a:bodyPr anchor="t">
            <a:noAutofit/>
          </a:bodyPr>
          <a:lstStyle>
            <a:lvl1pPr marL="0" indent="0" algn="r">
              <a:buNone/>
              <a:defRPr sz="28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rot="21420000">
            <a:off x="4948541" y="4578463"/>
            <a:ext cx="6143653" cy="1163112"/>
          </a:xfrm>
        </p:spPr>
        <p:txBody>
          <a:bodyPr/>
          <a:lstStyle>
            <a:lvl1pPr algn="ctr">
              <a:defRPr sz="5400">
                <a:solidFill>
                  <a:schemeClr val="accent1">
                    <a:lumMod val="50000"/>
                  </a:schemeClr>
                </a:solidFill>
              </a:defRPr>
            </a:lvl1p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a:xfrm rot="21420000">
            <a:off x="-5560" y="4883024"/>
            <a:ext cx="4047239" cy="1195538"/>
          </a:xfrm>
        </p:spPr>
        <p:txBody>
          <a:bodyPr vert="horz" lIns="91440" tIns="45720" rIns="91440" bIns="45720" rtlCol="0" anchor="ctr"/>
          <a:lstStyle>
            <a:lvl1pPr algn="r">
              <a:defRPr lang="en-US" sz="5400" dirty="0"/>
            </a:lvl1pPr>
          </a:lstStyle>
          <a:p>
            <a:endParaRPr lang="en-US"/>
          </a:p>
        </p:txBody>
      </p:sp>
      <p:sp>
        <p:nvSpPr>
          <p:cNvPr id="6" name="Slide Number Placeholder 5"/>
          <p:cNvSpPr>
            <a:spLocks noGrp="1"/>
          </p:cNvSpPr>
          <p:nvPr>
            <p:ph type="sldNum" sz="quarter" idx="12"/>
          </p:nvPr>
        </p:nvSpPr>
        <p:spPr>
          <a:xfrm rot="21420000">
            <a:off x="9851758" y="3832648"/>
            <a:ext cx="907186" cy="498470"/>
          </a:xfrm>
        </p:spPr>
        <p:txBody>
          <a:bodyPr/>
          <a:lstStyle>
            <a:lvl1pPr>
              <a:defRPr sz="2400">
                <a:solidFill>
                  <a:schemeClr val="tx1">
                    <a:lumMod val="75000"/>
                    <a:lumOff val="25000"/>
                  </a:schemeClr>
                </a:solidFill>
              </a:defRPr>
            </a:lvl1pPr>
          </a:lstStyle>
          <a:p>
            <a:fld id="{B7E6EA93-F1D6-459A-B758-CF682AF12425}" type="slidenum">
              <a:rPr lang="en-US" smtClean="0"/>
              <a:t>‹#›</a:t>
            </a:fld>
            <a:endParaRPr lang="en-US"/>
          </a:p>
        </p:txBody>
      </p:sp>
      <p:sp>
        <p:nvSpPr>
          <p:cNvPr id="25" name="5-Point Star 24"/>
          <p:cNvSpPr/>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6078875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77" name="Group 76"/>
          <p:cNvGrpSpPr/>
          <p:nvPr/>
        </p:nvGrpSpPr>
        <p:grpSpPr>
          <a:xfrm>
            <a:off x="-329674" y="-59376"/>
            <a:ext cx="12515851" cy="6923798"/>
            <a:chOff x="-329674" y="-51881"/>
            <a:chExt cx="12515851" cy="6923798"/>
          </a:xfrm>
        </p:grpSpPr>
        <p:sp>
          <p:nvSpPr>
            <p:cNvPr id="78"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7"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8"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89"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0"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6"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 name="Group 8"/>
          <p:cNvGrpSpPr/>
          <p:nvPr/>
        </p:nvGrpSpPr>
        <p:grpSpPr>
          <a:xfrm>
            <a:off x="3259545" y="1186483"/>
            <a:ext cx="5666145" cy="4477933"/>
            <a:chOff x="3259545" y="1186483"/>
            <a:chExt cx="5666145" cy="4477933"/>
          </a:xfrm>
        </p:grpSpPr>
        <p:sp>
          <p:nvSpPr>
            <p:cNvPr id="99" name="Rectangle 98"/>
            <p:cNvSpPr/>
            <p:nvPr/>
          </p:nvSpPr>
          <p:spPr>
            <a:xfrm>
              <a:off x="3259545" y="1186483"/>
              <a:ext cx="5657881"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0" name="Isosceles Triangle 39"/>
            <p:cNvSpPr/>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1" name="Rectangle 100"/>
            <p:cNvSpPr/>
            <p:nvPr/>
          </p:nvSpPr>
          <p:spPr>
            <a:xfrm>
              <a:off x="3259545" y="1991156"/>
              <a:ext cx="5666145"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3344216" y="2074730"/>
            <a:ext cx="5490224" cy="1689390"/>
          </a:xfrm>
        </p:spPr>
        <p:txBody>
          <a:bodyPr bIns="0" anchor="b">
            <a:normAutofit/>
          </a:bodyPr>
          <a:lstStyle>
            <a:lvl1pPr algn="ctr">
              <a:defRPr sz="4400">
                <a:solidFill>
                  <a:srgbClr val="FFFEFF"/>
                </a:solidFill>
              </a:defRPr>
            </a:lvl1pPr>
          </a:lstStyle>
          <a:p>
            <a:r>
              <a:rPr lang="en-US"/>
              <a:t>Click to edit Master title style</a:t>
            </a:r>
            <a:endParaRPr lang="en-US" dirty="0"/>
          </a:p>
        </p:txBody>
      </p:sp>
      <p:sp>
        <p:nvSpPr>
          <p:cNvPr id="3" name="Text Placeholder 2"/>
          <p:cNvSpPr>
            <a:spLocks noGrp="1"/>
          </p:cNvSpPr>
          <p:nvPr>
            <p:ph type="body" idx="1"/>
          </p:nvPr>
        </p:nvSpPr>
        <p:spPr>
          <a:xfrm>
            <a:off x="3344215" y="3846851"/>
            <a:ext cx="5490223" cy="1383770"/>
          </a:xfrm>
        </p:spPr>
        <p:txBody>
          <a:bodyPr tIns="0">
            <a:normAutofit/>
          </a:bodyPr>
          <a:lstStyle>
            <a:lvl1pPr marL="0" indent="0" algn="ctr">
              <a:buNone/>
              <a:defRPr sz="1800">
                <a:solidFill>
                  <a:srgbClr val="FFFEFF"/>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04672" y="320040"/>
            <a:ext cx="3657600" cy="320040"/>
          </a:xfrm>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a:xfrm>
            <a:off x="804672" y="6227064"/>
            <a:ext cx="10588752" cy="320040"/>
          </a:xfrm>
        </p:spPr>
        <p:txBody>
          <a:bodyPr/>
          <a:lstStyle>
            <a:lvl1pPr algn="ctr">
              <a:defRPr/>
            </a:lvl1pPr>
          </a:lstStyle>
          <a:p>
            <a:endParaRPr lang="en-US"/>
          </a:p>
        </p:txBody>
      </p:sp>
      <p:sp>
        <p:nvSpPr>
          <p:cNvPr id="6" name="Slide Number Placeholder 5"/>
          <p:cNvSpPr>
            <a:spLocks noGrp="1"/>
          </p:cNvSpPr>
          <p:nvPr>
            <p:ph type="sldNum" sz="quarter" idx="12"/>
          </p:nvPr>
        </p:nvSpPr>
        <p:spPr>
          <a:xfrm>
            <a:off x="10469880" y="320040"/>
            <a:ext cx="914400" cy="320040"/>
          </a:xfrm>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317701361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45280545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4707" cy="3193487"/>
          </a:xfrm>
        </p:spPr>
        <p:txBody>
          <a:bodyPr anchor="b">
            <a:normAutofit/>
          </a:bodyPr>
          <a:lstStyle>
            <a:lvl1pPr algn="l">
              <a:defRPr sz="5400"/>
            </a:lvl1pPr>
          </a:lstStyle>
          <a:p>
            <a:r>
              <a:rPr lang="en-US"/>
              <a:t>Click to edit Master title style</a:t>
            </a:r>
            <a:endParaRPr lang="en-US" dirty="0"/>
          </a:p>
        </p:txBody>
      </p:sp>
      <p:sp>
        <p:nvSpPr>
          <p:cNvPr id="3" name="Text Placeholder 2"/>
          <p:cNvSpPr>
            <a:spLocks noGrp="1"/>
          </p:cNvSpPr>
          <p:nvPr>
            <p:ph type="body" idx="1"/>
          </p:nvPr>
        </p:nvSpPr>
        <p:spPr>
          <a:xfrm>
            <a:off x="685801" y="3742267"/>
            <a:ext cx="10394707" cy="1639614"/>
          </a:xfrm>
        </p:spPr>
        <p:txBody>
          <a:bodyPr anchor="t">
            <a:normAutofit/>
          </a:bodyPr>
          <a:lstStyle>
            <a:lvl1pPr marL="0" indent="0" algn="l">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413486699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6882" cy="1158140"/>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5088714"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5993971" y="2063396"/>
            <a:ext cx="5086538"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C9B24EE-F7B2-40B1-ABA0-31F541C0EDDB}" type="datetimeFigureOut">
              <a:rPr lang="en-US" smtClean="0"/>
              <a:t>3/8/2023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76528574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4707" cy="115814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8356" y="2063396"/>
            <a:ext cx="4856158"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685802" y="2861733"/>
            <a:ext cx="5088712"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191" y="2063396"/>
            <a:ext cx="4864491"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5993969" y="2861733"/>
            <a:ext cx="5088713"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C9B24EE-F7B2-40B1-ABA0-31F541C0EDDB}" type="datetimeFigureOut">
              <a:rPr lang="en-US" smtClean="0"/>
              <a:t>3/8/2023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306362323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C9B24EE-F7B2-40B1-ABA0-31F541C0EDDB}" type="datetimeFigureOut">
              <a:rPr lang="en-US" smtClean="0"/>
              <a:t>3/8/2023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205718696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C9B24EE-F7B2-40B1-ABA0-31F541C0EDDB}" type="datetimeFigureOut">
              <a:rPr lang="en-US" smtClean="0"/>
              <a:t>3/8/2023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384376391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3643" y="685800"/>
            <a:ext cx="4126860" cy="2023252"/>
          </a:xfrm>
        </p:spPr>
        <p:txBody>
          <a:bodyPr anchor="b">
            <a:normAutofit/>
          </a:bodyPr>
          <a:lstStyle>
            <a:lvl1pPr algn="ctr">
              <a:defRPr sz="3600"/>
            </a:lvl1pPr>
          </a:lstStyle>
          <a:p>
            <a:r>
              <a:rPr lang="en-US"/>
              <a:t>Click to edit Master title style</a:t>
            </a:r>
            <a:endParaRPr lang="en-US" dirty="0"/>
          </a:p>
        </p:txBody>
      </p:sp>
      <p:sp>
        <p:nvSpPr>
          <p:cNvPr id="10" name="Content Placeholder 2"/>
          <p:cNvSpPr>
            <a:spLocks noGrp="1"/>
          </p:cNvSpPr>
          <p:nvPr>
            <p:ph sz="quarter" idx="13"/>
          </p:nvPr>
        </p:nvSpPr>
        <p:spPr>
          <a:xfrm>
            <a:off x="5046132" y="685800"/>
            <a:ext cx="6034375" cy="46887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93642" y="2709052"/>
            <a:ext cx="4126861" cy="2665533"/>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C9B24EE-F7B2-40B1-ABA0-31F541C0EDDB}" type="datetimeFigureOut">
              <a:rPr lang="en-US" smtClean="0"/>
              <a:t>3/8/2023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356134858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685800"/>
            <a:ext cx="6345302" cy="2023252"/>
          </a:xfrm>
        </p:spPr>
        <p:txBody>
          <a:bodyPr anchor="b">
            <a:normAutofit/>
          </a:bodyPr>
          <a:lstStyle>
            <a:lvl1pPr algn="ct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82362" y="0"/>
            <a:ext cx="3598146" cy="507153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1" y="2709052"/>
            <a:ext cx="6345301" cy="2362481"/>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C9B24EE-F7B2-40B1-ABA0-31F541C0EDDB}" type="datetimeFigureOut">
              <a:rPr lang="en-US" smtClean="0"/>
              <a:t>3/8/2023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205750703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4106333"/>
            <a:ext cx="10394708" cy="58884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5801" y="685799"/>
            <a:ext cx="10392513" cy="319490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780" y="4702923"/>
            <a:ext cx="10394728" cy="682472"/>
          </a:xfrm>
        </p:spPr>
        <p:txBody>
          <a:bodyPr anchor="t"/>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C9B24EE-F7B2-40B1-ABA0-31F541C0EDDB}" type="datetimeFigureOut">
              <a:rPr lang="en-US" smtClean="0"/>
              <a:t>3/8/2023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398633469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6902" cy="3194903"/>
          </a:xfrm>
        </p:spPr>
        <p:txBody>
          <a:bodyPr anchor="ctr">
            <a:normAutofit/>
          </a:bodyPr>
          <a:lstStyle>
            <a:lvl1pPr algn="ctr">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779" y="4106333"/>
            <a:ext cx="10394729" cy="1273606"/>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C9B24EE-F7B2-40B1-ABA0-31F541C0EDDB}" type="datetimeFigureOut">
              <a:rPr lang="en-US" smtClean="0"/>
              <a:t>3/8/2023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36208121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grpSp>
        <p:nvGrpSpPr>
          <p:cNvPr id="37" name="Group 36"/>
          <p:cNvGrpSpPr/>
          <p:nvPr/>
        </p:nvGrpSpPr>
        <p:grpSpPr>
          <a:xfrm>
            <a:off x="-417513" y="0"/>
            <a:ext cx="12584114" cy="6853238"/>
            <a:chOff x="-417513" y="0"/>
            <a:chExt cx="12584114" cy="6853238"/>
          </a:xfrm>
        </p:grpSpPr>
        <p:sp>
          <p:nvSpPr>
            <p:cNvPr id="38"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9"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0"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1"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2"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3"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4"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5"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6"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4"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55"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6"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7"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8"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59" name="Group 58"/>
          <p:cNvGrpSpPr/>
          <p:nvPr/>
        </p:nvGrpSpPr>
        <p:grpSpPr>
          <a:xfrm>
            <a:off x="800144" y="1699589"/>
            <a:ext cx="3674476" cy="3470421"/>
            <a:chOff x="697883" y="1816768"/>
            <a:chExt cx="3674476" cy="3470421"/>
          </a:xfrm>
        </p:grpSpPr>
        <p:sp>
          <p:nvSpPr>
            <p:cNvPr id="60" name="Rectangle 59"/>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1"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2" name="Rectangle 61"/>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9000" y="2339669"/>
            <a:ext cx="3500828" cy="2470065"/>
          </a:xfrm>
        </p:spPr>
        <p:txBody>
          <a:bodyPr lIns="91440" tIns="91440" rIns="91440" bIns="91440"/>
          <a:lstStyle>
            <a:lvl1pPr>
              <a:defRPr>
                <a:solidFill>
                  <a:srgbClr val="FFFEFF"/>
                </a:solidFill>
              </a:defRPr>
            </a:lvl1pPr>
          </a:lstStyle>
          <a:p>
            <a:r>
              <a:rPr lang="en-US"/>
              <a:t>Click to edit Master title style</a:t>
            </a:r>
            <a:endParaRPr lang="en-US" dirty="0"/>
          </a:p>
        </p:txBody>
      </p:sp>
      <p:sp>
        <p:nvSpPr>
          <p:cNvPr id="3" name="Content Placeholder 2"/>
          <p:cNvSpPr>
            <a:spLocks noGrp="1"/>
          </p:cNvSpPr>
          <p:nvPr>
            <p:ph sz="half" idx="1"/>
          </p:nvPr>
        </p:nvSpPr>
        <p:spPr>
          <a:xfrm>
            <a:off x="5120878" y="803187"/>
            <a:ext cx="6269591" cy="238265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118447" y="3672162"/>
            <a:ext cx="6272022" cy="23835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804672" y="320040"/>
            <a:ext cx="3657600" cy="320040"/>
          </a:xfrm>
        </p:spPr>
        <p:txBody>
          <a:bodyPr/>
          <a:lstStyle/>
          <a:p>
            <a:fld id="{4C9B24EE-F7B2-40B1-ABA0-31F541C0EDDB}" type="datetimeFigureOut">
              <a:rPr lang="en-US" smtClean="0"/>
              <a:t>3/8/2023</a:t>
            </a:fld>
            <a:endParaRPr lang="en-US"/>
          </a:p>
        </p:txBody>
      </p:sp>
      <p:sp>
        <p:nvSpPr>
          <p:cNvPr id="6" name="Footer Placeholder 5"/>
          <p:cNvSpPr>
            <a:spLocks noGrp="1"/>
          </p:cNvSpPr>
          <p:nvPr>
            <p:ph type="ftr" sz="quarter" idx="11"/>
          </p:nvPr>
        </p:nvSpPr>
        <p:spPr>
          <a:xfrm>
            <a:off x="804672" y="6227064"/>
            <a:ext cx="10588752" cy="320040"/>
          </a:xfrm>
        </p:spPr>
        <p:txBody>
          <a:bodyPr/>
          <a:lstStyle/>
          <a:p>
            <a:endParaRPr lang="en-US"/>
          </a:p>
        </p:txBody>
      </p:sp>
      <p:sp>
        <p:nvSpPr>
          <p:cNvPr id="7" name="Slide Number Placeholder 6"/>
          <p:cNvSpPr>
            <a:spLocks noGrp="1"/>
          </p:cNvSpPr>
          <p:nvPr>
            <p:ph type="sldNum" sz="quarter" idx="12"/>
          </p:nvPr>
        </p:nvSpPr>
        <p:spPr>
          <a:xfrm>
            <a:off x="10469880" y="320040"/>
            <a:ext cx="914400" cy="320040"/>
          </a:xfrm>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560333886"/>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21732" y="685800"/>
            <a:ext cx="9525020" cy="2916704"/>
          </a:xfrm>
        </p:spPr>
        <p:txBody>
          <a:bodyPr anchor="ctr">
            <a:normAutofit/>
          </a:bodyPr>
          <a:lstStyle>
            <a:lvl1pPr algn="ctr">
              <a:defRPr sz="4800"/>
            </a:lvl1pPr>
          </a:lstStyle>
          <a:p>
            <a:r>
              <a:rPr lang="en-US"/>
              <a:t>Click to edit Master title style</a:t>
            </a:r>
            <a:endParaRPr lang="en-US" dirty="0"/>
          </a:p>
        </p:txBody>
      </p:sp>
      <p:sp>
        <p:nvSpPr>
          <p:cNvPr id="12" name="Text Placeholder 3"/>
          <p:cNvSpPr>
            <a:spLocks noGrp="1"/>
          </p:cNvSpPr>
          <p:nvPr>
            <p:ph type="body" sz="half" idx="13"/>
          </p:nvPr>
        </p:nvSpPr>
        <p:spPr>
          <a:xfrm>
            <a:off x="1550264" y="3610032"/>
            <a:ext cx="8667956" cy="377768"/>
          </a:xfrm>
        </p:spPr>
        <p:txBody>
          <a:bodyPr anchor="t">
            <a:normAutofit/>
          </a:bodyPr>
          <a:lstStyle>
            <a:lvl1pPr marL="0" indent="0" algn="r">
              <a:buNone/>
              <a:defRPr sz="1400">
                <a:solidFill>
                  <a:schemeClr val="tx1">
                    <a:lumMod val="50000"/>
                    <a:lumOff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5801" y="4106334"/>
            <a:ext cx="10396882" cy="1268252"/>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C9B24EE-F7B2-40B1-ABA0-31F541C0EDDB}" type="datetimeFigureOut">
              <a:rPr lang="en-US" smtClean="0"/>
              <a:t>3/8/2023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E6EA93-F1D6-459A-B758-CF682AF12425}" type="slidenum">
              <a:rPr lang="en-US" smtClean="0"/>
              <a:t>‹#›</a:t>
            </a:fld>
            <a:endParaRPr lang="en-US"/>
          </a:p>
        </p:txBody>
      </p:sp>
      <p:sp>
        <p:nvSpPr>
          <p:cNvPr id="13" name="TextBox 12"/>
          <p:cNvSpPr txBox="1"/>
          <p:nvPr/>
        </p:nvSpPr>
        <p:spPr>
          <a:xfrm>
            <a:off x="685801" y="89262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473083" y="292282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786888493"/>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800" y="1723854"/>
            <a:ext cx="10394707" cy="2511835"/>
          </a:xfrm>
        </p:spPr>
        <p:txBody>
          <a:bodyPr anchor="b">
            <a:normAutofit/>
          </a:bodyPr>
          <a:lstStyle>
            <a:lvl1pPr algn="l">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800" y="4247468"/>
            <a:ext cx="10394707" cy="1140644"/>
          </a:xfrm>
        </p:spPr>
        <p:txBody>
          <a:bodyPr anchor="t">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C9B24EE-F7B2-40B1-ABA0-31F541C0EDDB}" type="datetimeFigureOut">
              <a:rPr lang="en-US" smtClean="0"/>
              <a:t>3/8/2023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3970238686"/>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802" y="685800"/>
            <a:ext cx="10394706" cy="1151965"/>
          </a:xfrm>
        </p:spPr>
        <p:txBody>
          <a:bodyPr/>
          <a:lstStyle>
            <a:lvl1pPr algn="ctr">
              <a:defRPr/>
            </a:lvl1pPr>
          </a:lstStyle>
          <a:p>
            <a:r>
              <a:rPr lang="en-US"/>
              <a:t>Click to edit Master title style</a:t>
            </a:r>
            <a:endParaRPr lang="en-US" dirty="0"/>
          </a:p>
        </p:txBody>
      </p:sp>
      <p:sp>
        <p:nvSpPr>
          <p:cNvPr id="7" name="Text Placeholder 2"/>
          <p:cNvSpPr>
            <a:spLocks noGrp="1"/>
          </p:cNvSpPr>
          <p:nvPr>
            <p:ph type="body" idx="1"/>
          </p:nvPr>
        </p:nvSpPr>
        <p:spPr>
          <a:xfrm>
            <a:off x="68580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802"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23462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234621"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770380"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770380"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C9B24EE-F7B2-40B1-ABA0-31F541C0EDDB}" type="datetimeFigureOut">
              <a:rPr lang="en-US" smtClean="0"/>
              <a:t>3/8/2023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330591377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85801" y="685800"/>
            <a:ext cx="10396882" cy="1151965"/>
          </a:xfrm>
        </p:spPr>
        <p:txBody>
          <a:bodyPr/>
          <a:lstStyle>
            <a:lvl1pPr algn="ctr">
              <a:defRPr/>
            </a:lvl1pPr>
          </a:lstStyle>
          <a:p>
            <a:r>
              <a:rPr lang="en-US"/>
              <a:t>Click to edit Master title style</a:t>
            </a:r>
            <a:endParaRPr lang="en-US" dirty="0"/>
          </a:p>
        </p:txBody>
      </p:sp>
      <p:sp>
        <p:nvSpPr>
          <p:cNvPr id="19" name="Text Placeholder 2"/>
          <p:cNvSpPr>
            <a:spLocks noGrp="1"/>
          </p:cNvSpPr>
          <p:nvPr>
            <p:ph type="body" idx="1"/>
          </p:nvPr>
        </p:nvSpPr>
        <p:spPr>
          <a:xfrm>
            <a:off x="69184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5780" y="2063395"/>
            <a:ext cx="3310128" cy="1536725"/>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91840" y="4389287"/>
            <a:ext cx="3310128" cy="98529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23741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235999" y="2063395"/>
            <a:ext cx="3310128" cy="1535237"/>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235999" y="4389286"/>
            <a:ext cx="3310128" cy="98530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768944"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768819" y="2063394"/>
            <a:ext cx="3310128" cy="1537196"/>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768819" y="4389284"/>
            <a:ext cx="3310128" cy="985302"/>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C9B24EE-F7B2-40B1-ABA0-31F541C0EDDB}" type="datetimeFigureOut">
              <a:rPr lang="en-US" smtClean="0"/>
              <a:t>3/8/2023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2254721701"/>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685800" y="2063396"/>
            <a:ext cx="10394707" cy="331119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4243987427"/>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15862" y="685800"/>
            <a:ext cx="2264646" cy="4688785"/>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685800" y="685800"/>
            <a:ext cx="7904431" cy="4688785"/>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2411912845"/>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1097594203"/>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a:xfrm>
            <a:off x="2416500" y="329307"/>
            <a:ext cx="4973915" cy="309201"/>
          </a:xfrm>
        </p:spPr>
        <p:txBody>
          <a:bodyPr/>
          <a:lstStyle/>
          <a:p>
            <a:endParaRPr lang="en-US"/>
          </a:p>
        </p:txBody>
      </p:sp>
      <p:sp>
        <p:nvSpPr>
          <p:cNvPr id="6" name="Slide Number Placeholder 5"/>
          <p:cNvSpPr>
            <a:spLocks noGrp="1"/>
          </p:cNvSpPr>
          <p:nvPr>
            <p:ph type="sldNum" sz="quarter" idx="12"/>
          </p:nvPr>
        </p:nvSpPr>
        <p:spPr>
          <a:xfrm>
            <a:off x="1437664" y="798973"/>
            <a:ext cx="811019" cy="503578"/>
          </a:xfrm>
        </p:spPr>
        <p:txBody>
          <a:bodyPr/>
          <a:lstStyle/>
          <a:p>
            <a:fld id="{B7E6EA93-F1D6-459A-B758-CF682AF12425}" type="slidenum">
              <a:rPr lang="en-US" smtClean="0"/>
              <a:t>‹#›</a:t>
            </a:fld>
            <a:endParaRPr lang="en-US"/>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224736413"/>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E6EA93-F1D6-459A-B758-CF682AF12425}" type="slidenum">
              <a:rPr lang="en-US" smtClean="0"/>
              <a:t>‹#›</a:t>
            </a:fld>
            <a:endParaRPr lang="en-US"/>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262996184"/>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E6EA93-F1D6-459A-B758-CF682AF12425}" type="slidenum">
              <a:rPr lang="en-US" smtClean="0"/>
              <a:t>‹#›</a:t>
            </a:fld>
            <a:endParaRPr lang="en-US"/>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4386524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grpSp>
        <p:nvGrpSpPr>
          <p:cNvPr id="39" name="Group 38"/>
          <p:cNvGrpSpPr/>
          <p:nvPr/>
        </p:nvGrpSpPr>
        <p:grpSpPr>
          <a:xfrm>
            <a:off x="-417513" y="0"/>
            <a:ext cx="12584114" cy="6853238"/>
            <a:chOff x="-417513" y="0"/>
            <a:chExt cx="12584114" cy="6853238"/>
          </a:xfrm>
        </p:grpSpPr>
        <p:sp>
          <p:nvSpPr>
            <p:cNvPr id="40"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1"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2"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3"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4"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5"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6"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4"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5"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6"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57"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8"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9"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0"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61" name="Group 60"/>
          <p:cNvGrpSpPr/>
          <p:nvPr/>
        </p:nvGrpSpPr>
        <p:grpSpPr>
          <a:xfrm>
            <a:off x="800144" y="1699589"/>
            <a:ext cx="3674476" cy="3470421"/>
            <a:chOff x="697883" y="1816768"/>
            <a:chExt cx="3674476" cy="3470421"/>
          </a:xfrm>
        </p:grpSpPr>
        <p:sp>
          <p:nvSpPr>
            <p:cNvPr id="62" name="Rectangle 61"/>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3"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4" name="Rectangle 63"/>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9001" y="2363915"/>
            <a:ext cx="3500828" cy="2460497"/>
          </a:xfrm>
        </p:spPr>
        <p:txBody>
          <a:bodyPr lIns="91440" tIns="91440" rIns="91440" bIns="91440"/>
          <a:lstStyle>
            <a:lvl1pPr>
              <a:defRPr>
                <a:solidFill>
                  <a:srgbClr val="FFFEFF"/>
                </a:solidFill>
              </a:defRPr>
            </a:lvl1pPr>
          </a:lstStyle>
          <a:p>
            <a:r>
              <a:rPr lang="en-US"/>
              <a:t>Click to edit Master title style</a:t>
            </a:r>
            <a:endParaRPr lang="en-US" dirty="0"/>
          </a:p>
        </p:txBody>
      </p:sp>
      <p:sp>
        <p:nvSpPr>
          <p:cNvPr id="3" name="Text Placeholder 2"/>
          <p:cNvSpPr>
            <a:spLocks noGrp="1"/>
          </p:cNvSpPr>
          <p:nvPr>
            <p:ph type="body" idx="1"/>
          </p:nvPr>
        </p:nvSpPr>
        <p:spPr>
          <a:xfrm>
            <a:off x="5125137" y="803185"/>
            <a:ext cx="6265088" cy="685800"/>
          </a:xfrm>
        </p:spPr>
        <p:txBody>
          <a:bodyPr anchor="ctr">
            <a:noAutofit/>
          </a:bodyPr>
          <a:lstStyle>
            <a:lvl1pPr marL="0" indent="0" algn="l">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125305" y="1488985"/>
            <a:ext cx="6264350" cy="169685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118653" y="3665887"/>
            <a:ext cx="6264414" cy="685800"/>
          </a:xfrm>
        </p:spPr>
        <p:txBody>
          <a:bodyPr anchor="ctr">
            <a:noAutofit/>
          </a:bodyPr>
          <a:lstStyle>
            <a:lvl1pPr marL="0" indent="0" algn="l">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118447" y="4351687"/>
            <a:ext cx="6265588" cy="17040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804672" y="320040"/>
            <a:ext cx="3657600" cy="320040"/>
          </a:xfrm>
        </p:spPr>
        <p:txBody>
          <a:bodyPr/>
          <a:lstStyle/>
          <a:p>
            <a:fld id="{4C9B24EE-F7B2-40B1-ABA0-31F541C0EDDB}" type="datetimeFigureOut">
              <a:rPr lang="en-US" smtClean="0"/>
              <a:t>3/8/2023</a:t>
            </a:fld>
            <a:endParaRPr lang="en-US"/>
          </a:p>
        </p:txBody>
      </p:sp>
      <p:sp>
        <p:nvSpPr>
          <p:cNvPr id="8" name="Footer Placeholder 7"/>
          <p:cNvSpPr>
            <a:spLocks noGrp="1"/>
          </p:cNvSpPr>
          <p:nvPr>
            <p:ph type="ftr" sz="quarter" idx="11"/>
          </p:nvPr>
        </p:nvSpPr>
        <p:spPr>
          <a:xfrm>
            <a:off x="804672" y="6227064"/>
            <a:ext cx="10588752" cy="320040"/>
          </a:xfrm>
        </p:spPr>
        <p:txBody>
          <a:bodyPr/>
          <a:lstStyle/>
          <a:p>
            <a:endParaRPr lang="en-US"/>
          </a:p>
        </p:txBody>
      </p:sp>
      <p:sp>
        <p:nvSpPr>
          <p:cNvPr id="9" name="Slide Number Placeholder 8"/>
          <p:cNvSpPr>
            <a:spLocks noGrp="1"/>
          </p:cNvSpPr>
          <p:nvPr>
            <p:ph type="sldNum" sz="quarter" idx="12"/>
          </p:nvPr>
        </p:nvSpPr>
        <p:spPr>
          <a:xfrm>
            <a:off x="10469880" y="320040"/>
            <a:ext cx="914400" cy="320040"/>
          </a:xfrm>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1660249048"/>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C9B24EE-F7B2-40B1-ABA0-31F541C0EDDB}" type="datetimeFigureOut">
              <a:rPr lang="en-US" smtClean="0"/>
              <a:t>3/8/2023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E6EA93-F1D6-459A-B758-CF682AF12425}" type="slidenum">
              <a:rPr lang="en-US" smtClean="0"/>
              <a:t>‹#›</a:t>
            </a:fld>
            <a:endParaRPr lang="en-US"/>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342022577"/>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C9B24EE-F7B2-40B1-ABA0-31F541C0EDDB}" type="datetimeFigureOut">
              <a:rPr lang="en-US" smtClean="0"/>
              <a:t>3/8/2023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7E6EA93-F1D6-459A-B758-CF682AF12425}" type="slidenum">
              <a:rPr lang="en-US" smtClean="0"/>
              <a:t>‹#›</a:t>
            </a:fld>
            <a:endParaRPr lang="en-US"/>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285550282"/>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C9B24EE-F7B2-40B1-ABA0-31F541C0EDDB}" type="datetimeFigureOut">
              <a:rPr lang="en-US" smtClean="0"/>
              <a:t>3/8/2023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7E6EA93-F1D6-459A-B758-CF682AF12425}" type="slidenum">
              <a:rPr lang="en-US" smtClean="0"/>
              <a:t>‹#›</a:t>
            </a:fld>
            <a:endParaRPr lang="en-US"/>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627050353"/>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C9B24EE-F7B2-40B1-ABA0-31F541C0EDDB}" type="datetimeFigureOut">
              <a:rPr lang="en-US" smtClean="0"/>
              <a:t>3/8/2023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3296736057"/>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C9B24EE-F7B2-40B1-ABA0-31F541C0EDDB}" type="datetimeFigureOut">
              <a:rPr lang="en-US" smtClean="0"/>
              <a:t>3/8/2023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E6EA93-F1D6-459A-B758-CF682AF12425}" type="slidenum">
              <a:rPr lang="en-US" smtClean="0"/>
              <a:t>‹#›</a:t>
            </a:fld>
            <a:endParaRPr lang="en-US"/>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016186091"/>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4C9B24EE-F7B2-40B1-ABA0-31F541C0EDDB}" type="datetimeFigureOut">
              <a:rPr lang="en-US" smtClean="0"/>
              <a:t>3/8/2023</a:t>
            </a:fld>
            <a:endParaRPr lang="en-US"/>
          </a:p>
        </p:txBody>
      </p:sp>
      <p:sp>
        <p:nvSpPr>
          <p:cNvPr id="6" name="Footer Placeholder 5"/>
          <p:cNvSpPr>
            <a:spLocks noGrp="1"/>
          </p:cNvSpPr>
          <p:nvPr>
            <p:ph type="ftr" sz="quarter" idx="11"/>
          </p:nvPr>
        </p:nvSpPr>
        <p:spPr>
          <a:xfrm>
            <a:off x="1447382" y="318640"/>
            <a:ext cx="5541004" cy="320931"/>
          </a:xfrm>
        </p:spPr>
        <p:txBody>
          <a:bodyPr/>
          <a:lstStyle/>
          <a:p>
            <a:endParaRPr lang="en-US"/>
          </a:p>
        </p:txBody>
      </p:sp>
      <p:sp>
        <p:nvSpPr>
          <p:cNvPr id="7" name="Slide Number Placeholder 6"/>
          <p:cNvSpPr>
            <a:spLocks noGrp="1"/>
          </p:cNvSpPr>
          <p:nvPr>
            <p:ph type="sldNum" sz="quarter" idx="12"/>
          </p:nvPr>
        </p:nvSpPr>
        <p:spPr/>
        <p:txBody>
          <a:bodyPr/>
          <a:lstStyle/>
          <a:p>
            <a:fld id="{B7E6EA93-F1D6-459A-B758-CF682AF12425}" type="slidenum">
              <a:rPr lang="en-US" smtClean="0"/>
              <a:t>‹#›</a:t>
            </a:fld>
            <a:endParaRPr lang="en-US"/>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688130824"/>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E6EA93-F1D6-459A-B758-CF682AF12425}" type="slidenum">
              <a:rPr lang="en-US" smtClean="0"/>
              <a:t>‹#›</a:t>
            </a:fld>
            <a:endParaRPr lang="en-US"/>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998141819"/>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E6EA93-F1D6-459A-B758-CF682AF12425}" type="slidenum">
              <a:rPr lang="en-US" smtClean="0"/>
              <a:t>‹#›</a:t>
            </a:fld>
            <a:endParaRPr lang="en-US"/>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006391578"/>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4464028"/>
            <a:ext cx="9144000" cy="1641490"/>
          </a:xfrm>
        </p:spPr>
        <p:txBody>
          <a:bodyPr wrap="none"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3" name="Subtitle 2"/>
          <p:cNvSpPr>
            <a:spLocks noGrp="1"/>
          </p:cNvSpPr>
          <p:nvPr>
            <p:ph type="subTitle" idx="1"/>
          </p:nvPr>
        </p:nvSpPr>
        <p:spPr>
          <a:xfrm>
            <a:off x="2209799" y="3694375"/>
            <a:ext cx="9144000" cy="754025"/>
          </a:xfrm>
        </p:spPr>
        <p:txBody>
          <a:bodyPr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4C9B24EE-F7B2-40B1-ABA0-31F541C0EDDB}" type="datetimeFigureOut">
              <a:rPr lang="en-US" smtClean="0"/>
              <a:t>3/8/2023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1196948003"/>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21090204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grpSp>
        <p:nvGrpSpPr>
          <p:cNvPr id="77" name="Group 76"/>
          <p:cNvGrpSpPr/>
          <p:nvPr/>
        </p:nvGrpSpPr>
        <p:grpSpPr>
          <a:xfrm>
            <a:off x="-417513" y="0"/>
            <a:ext cx="12584114" cy="6853238"/>
            <a:chOff x="-417513" y="0"/>
            <a:chExt cx="12584114" cy="6853238"/>
          </a:xfrm>
        </p:grpSpPr>
        <p:sp>
          <p:nvSpPr>
            <p:cNvPr id="78"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1"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3"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4"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4"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5"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4" name="Group 23"/>
          <p:cNvGrpSpPr/>
          <p:nvPr/>
        </p:nvGrpSpPr>
        <p:grpSpPr>
          <a:xfrm>
            <a:off x="800144" y="1699589"/>
            <a:ext cx="3674476" cy="3470421"/>
            <a:chOff x="697883" y="1816768"/>
            <a:chExt cx="3674476" cy="3470421"/>
          </a:xfrm>
        </p:grpSpPr>
        <p:sp>
          <p:nvSpPr>
            <p:cNvPr id="25" name="Rectangle 24"/>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2" y="2349925"/>
            <a:ext cx="3501196" cy="2456442"/>
          </a:xfrm>
        </p:spPr>
        <p:txBody>
          <a:bodyPr/>
          <a:lstStyle>
            <a:lvl1pPr>
              <a:defRPr>
                <a:solidFill>
                  <a:srgbClr val="FFFEFF"/>
                </a:solidFill>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C9B24EE-F7B2-40B1-ABA0-31F541C0EDDB}" type="datetimeFigureOut">
              <a:rPr lang="en-US" smtClean="0"/>
              <a:t>3/8/2023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1432062302"/>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854532" y="4464028"/>
            <a:ext cx="9144000" cy="1641490"/>
          </a:xfrm>
        </p:spPr>
        <p:txBody>
          <a:bodyPr wrap="none"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8" name="Subtitle 2"/>
          <p:cNvSpPr>
            <a:spLocks noGrp="1"/>
          </p:cNvSpPr>
          <p:nvPr>
            <p:ph type="subTitle" idx="1"/>
          </p:nvPr>
        </p:nvSpPr>
        <p:spPr>
          <a:xfrm>
            <a:off x="854532" y="3693674"/>
            <a:ext cx="9144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2640491990"/>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20000" y="1825625"/>
            <a:ext cx="502521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19840" y="1825625"/>
            <a:ext cx="503396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C9B24EE-F7B2-40B1-ABA0-31F541C0EDDB}" type="datetimeFigureOut">
              <a:rPr lang="en-US" smtClean="0"/>
              <a:t>3/8/2023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1369040879"/>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20000" y="2505075"/>
            <a:ext cx="50252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6" name="Content Placeholder 5"/>
          <p:cNvSpPr>
            <a:spLocks noGrp="1"/>
          </p:cNvSpPr>
          <p:nvPr>
            <p:ph sz="quarter" idx="4"/>
          </p:nvPr>
        </p:nvSpPr>
        <p:spPr>
          <a:xfrm>
            <a:off x="6319840" y="2505075"/>
            <a:ext cx="503554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C9B24EE-F7B2-40B1-ABA0-31F541C0EDDB}" type="datetimeFigureOut">
              <a:rPr lang="en-US" smtClean="0"/>
              <a:t>3/8/2023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906794737"/>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C9B24EE-F7B2-40B1-ABA0-31F541C0EDDB}" type="datetimeFigureOut">
              <a:rPr lang="en-US" smtClean="0"/>
              <a:t>3/8/2023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2449283678"/>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C9B24EE-F7B2-40B1-ABA0-31F541C0EDDB}" type="datetimeFigureOut">
              <a:rPr lang="en-US" smtClean="0"/>
              <a:t>3/8/2023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3819720922"/>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C9B24EE-F7B2-40B1-ABA0-31F541C0EDDB}" type="datetimeFigureOut">
              <a:rPr lang="en-US" smtClean="0"/>
              <a:t>3/8/2023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2049704278"/>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C9B24EE-F7B2-40B1-ABA0-31F541C0EDDB}" type="datetimeFigureOut">
              <a:rPr lang="en-US" smtClean="0"/>
              <a:t>3/8/2023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2094025783"/>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39788" y="987425"/>
            <a:ext cx="105156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5186516"/>
            <a:ext cx="10514012"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C9B24EE-F7B2-40B1-ABA0-31F541C0EDDB}" type="datetimeFigureOut">
              <a:rPr lang="en-US" smtClean="0"/>
              <a:t>3/8/2023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851354647"/>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3534344"/>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839788" y="4489399"/>
            <a:ext cx="10514012"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C9B24EE-F7B2-40B1-ABA0-31F541C0EDDB}" type="datetimeFigureOut">
              <a:rPr lang="en-US" smtClean="0"/>
              <a:t>3/8/2023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3953362899"/>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365125"/>
            <a:ext cx="9302752" cy="2992904"/>
          </a:xfrm>
        </p:spPr>
        <p:txBody>
          <a:bodyPr anchor="ctr"/>
          <a:lstStyle>
            <a:lvl1pPr>
              <a:defRPr sz="44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838200" y="4501729"/>
            <a:ext cx="10512424"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C9B24EE-F7B2-40B1-ABA0-31F541C0EDDB}" type="datetimeFigureOut">
              <a:rPr lang="en-US" smtClean="0"/>
              <a:t>3/8/2023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E6EA93-F1D6-459A-B758-CF682AF12425}" type="slidenum">
              <a:rPr lang="en-US" smtClean="0"/>
              <a:t>‹#›</a:t>
            </a:fld>
            <a:endParaRPr lang="en-US"/>
          </a:p>
        </p:txBody>
      </p:sp>
      <p:sp>
        <p:nvSpPr>
          <p:cNvPr id="9" name="TextBox 8"/>
          <p:cNvSpPr txBox="1"/>
          <p:nvPr/>
        </p:nvSpPr>
        <p:spPr>
          <a:xfrm>
            <a:off x="1111044"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7052907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04672" y="320040"/>
            <a:ext cx="3657600" cy="320040"/>
          </a:xfrm>
        </p:spPr>
        <p:txBody>
          <a:bodyPr/>
          <a:lstStyle/>
          <a:p>
            <a:fld id="{4C9B24EE-F7B2-40B1-ABA0-31F541C0EDDB}" type="datetimeFigureOut">
              <a:rPr lang="en-US" smtClean="0"/>
              <a:t>3/8/2023</a:t>
            </a:fld>
            <a:endParaRPr lang="en-US"/>
          </a:p>
        </p:txBody>
      </p:sp>
      <p:sp>
        <p:nvSpPr>
          <p:cNvPr id="3" name="Footer Placeholder 2"/>
          <p:cNvSpPr>
            <a:spLocks noGrp="1"/>
          </p:cNvSpPr>
          <p:nvPr>
            <p:ph type="ftr" sz="quarter" idx="11"/>
          </p:nvPr>
        </p:nvSpPr>
        <p:spPr>
          <a:xfrm>
            <a:off x="804672" y="6227064"/>
            <a:ext cx="10588752" cy="320040"/>
          </a:xfrm>
        </p:spPr>
        <p:txBody>
          <a:bodyPr/>
          <a:lstStyle/>
          <a:p>
            <a:endParaRPr lang="en-US"/>
          </a:p>
        </p:txBody>
      </p:sp>
      <p:sp>
        <p:nvSpPr>
          <p:cNvPr id="4" name="Slide Number Placeholder 3"/>
          <p:cNvSpPr>
            <a:spLocks noGrp="1"/>
          </p:cNvSpPr>
          <p:nvPr>
            <p:ph type="sldNum" sz="quarter" idx="12"/>
          </p:nvPr>
        </p:nvSpPr>
        <p:spPr>
          <a:xfrm>
            <a:off x="10469880" y="320040"/>
            <a:ext cx="914400" cy="320040"/>
          </a:xfrm>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1209255154"/>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39788" y="2326967"/>
            <a:ext cx="10515600" cy="2511835"/>
          </a:xfrm>
        </p:spPr>
        <p:txBody>
          <a:bodyPr anchor="b">
            <a:normAutofit/>
          </a:bodyPr>
          <a:lstStyle>
            <a:lvl1pPr>
              <a:defRPr sz="5400"/>
            </a:lvl1pPr>
          </a:lstStyle>
          <a:p>
            <a:r>
              <a:rPr lang="en-US"/>
              <a:t>Click to edit Master title style</a:t>
            </a:r>
            <a:endParaRPr lang="en-US" dirty="0"/>
          </a:p>
        </p:txBody>
      </p:sp>
      <p:sp>
        <p:nvSpPr>
          <p:cNvPr id="4" name="Text Placeholder 3"/>
          <p:cNvSpPr>
            <a:spLocks noGrp="1"/>
          </p:cNvSpPr>
          <p:nvPr>
            <p:ph type="body" sz="half" idx="2"/>
          </p:nvPr>
        </p:nvSpPr>
        <p:spPr>
          <a:xfrm>
            <a:off x="839788" y="4850581"/>
            <a:ext cx="10514012"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C9B24EE-F7B2-40B1-ABA0-31F541C0EDDB}" type="datetimeFigureOut">
              <a:rPr lang="en-US" smtClean="0"/>
              <a:t>3/8/2023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3373593364"/>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1337282" y="1885950"/>
            <a:ext cx="2946866"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356798" y="257175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0" name="Text Placeholder 3"/>
          <p:cNvSpPr>
            <a:spLocks noGrp="1"/>
          </p:cNvSpPr>
          <p:nvPr>
            <p:ph type="body" sz="half" idx="16"/>
          </p:nvPr>
        </p:nvSpPr>
        <p:spPr>
          <a:xfrm>
            <a:off x="4577441" y="257175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2" name="Text Placeholder 3"/>
          <p:cNvSpPr>
            <a:spLocks noGrp="1"/>
          </p:cNvSpPr>
          <p:nvPr>
            <p:ph type="body" sz="half" idx="17"/>
          </p:nvPr>
        </p:nvSpPr>
        <p:spPr>
          <a:xfrm>
            <a:off x="7829035" y="257175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C9B24EE-F7B2-40B1-ABA0-31F541C0EDDB}" type="datetimeFigureOut">
              <a:rPr lang="en-US" smtClean="0"/>
              <a:t>3/8/2023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4090656348"/>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332085" y="4297503"/>
            <a:ext cx="2940050"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1332085" y="4873765"/>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568997" y="4297503"/>
            <a:ext cx="293052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567644" y="4873764"/>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04322" y="4297503"/>
            <a:ext cx="2932113"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804197" y="4873762"/>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C9B24EE-F7B2-40B1-ABA0-31F541C0EDDB}" type="datetimeFigureOut">
              <a:rPr lang="en-US" smtClean="0"/>
              <a:t>3/8/2023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36025935"/>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3409407557"/>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3333831314"/>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E6EA93-F1D6-459A-B758-CF682AF12425}"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33731279"/>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3616788080"/>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E6EA93-F1D6-459A-B758-CF682AF12425}"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71158469"/>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C9B24EE-F7B2-40B1-ABA0-31F541C0EDDB}" type="datetimeFigureOut">
              <a:rPr lang="en-US" smtClean="0"/>
              <a:t>3/8/2023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4055546812"/>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C9B24EE-F7B2-40B1-ABA0-31F541C0EDDB}" type="datetimeFigureOut">
              <a:rPr lang="en-US" smtClean="0"/>
              <a:t>3/8/2023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34305186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74" name="Group 73"/>
          <p:cNvGrpSpPr/>
          <p:nvPr/>
        </p:nvGrpSpPr>
        <p:grpSpPr>
          <a:xfrm>
            <a:off x="-417513" y="0"/>
            <a:ext cx="12584114" cy="6853238"/>
            <a:chOff x="-417513" y="0"/>
            <a:chExt cx="12584114" cy="6853238"/>
          </a:xfrm>
        </p:grpSpPr>
        <p:sp>
          <p:nvSpPr>
            <p:cNvPr id="75"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6"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9"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1"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2"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1" name="Group 20"/>
          <p:cNvGrpSpPr/>
          <p:nvPr/>
        </p:nvGrpSpPr>
        <p:grpSpPr>
          <a:xfrm>
            <a:off x="800144" y="1699589"/>
            <a:ext cx="3674476" cy="3470421"/>
            <a:chOff x="697883" y="1816768"/>
            <a:chExt cx="3674476" cy="3470421"/>
          </a:xfrm>
        </p:grpSpPr>
        <p:sp>
          <p:nvSpPr>
            <p:cNvPr id="22" name="Rectangle 21"/>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2"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1" y="2352026"/>
            <a:ext cx="3501197" cy="1223298"/>
          </a:xfrm>
        </p:spPr>
        <p:txBody>
          <a:bodyPr bIns="0" anchor="b">
            <a:noAutofit/>
          </a:bodyPr>
          <a:lstStyle>
            <a:lvl1pPr algn="ctr">
              <a:defRPr sz="3200">
                <a:solidFill>
                  <a:srgbClr val="FFFEFF"/>
                </a:solidFill>
              </a:defRPr>
            </a:lvl1pPr>
          </a:lstStyle>
          <a:p>
            <a:r>
              <a:rPr lang="en-US"/>
              <a:t>Click to edit Master title style</a:t>
            </a:r>
            <a:endParaRPr lang="en-US" dirty="0"/>
          </a:p>
        </p:txBody>
      </p:sp>
      <p:sp>
        <p:nvSpPr>
          <p:cNvPr id="3" name="Content Placeholder 2"/>
          <p:cNvSpPr>
            <a:spLocks noGrp="1"/>
          </p:cNvSpPr>
          <p:nvPr>
            <p:ph idx="1"/>
          </p:nvPr>
        </p:nvSpPr>
        <p:spPr>
          <a:xfrm>
            <a:off x="5109983" y="802809"/>
            <a:ext cx="6275035" cy="524994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88631" y="3580186"/>
            <a:ext cx="3501197" cy="1221164"/>
          </a:xfrm>
        </p:spPr>
        <p:txBody>
          <a:bodyPr/>
          <a:lstStyle>
            <a:lvl1pPr marL="0" indent="0" algn="ctr">
              <a:buNone/>
              <a:defRPr sz="1600">
                <a:solidFill>
                  <a:srgbClr val="FFFE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C9B24EE-F7B2-40B1-ABA0-31F541C0EDDB}" type="datetimeFigureOut">
              <a:rPr lang="en-US" smtClean="0"/>
              <a:t>3/8/2023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3048838412"/>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C9B24EE-F7B2-40B1-ABA0-31F541C0EDDB}" type="datetimeFigureOut">
              <a:rPr lang="en-US" smtClean="0"/>
              <a:t>3/8/2023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3402392316"/>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4C9B24EE-F7B2-40B1-ABA0-31F541C0EDDB}" type="datetimeFigureOut">
              <a:rPr lang="en-US" smtClean="0"/>
              <a:t>3/8/2023</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2598183862"/>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4C9B24EE-F7B2-40B1-ABA0-31F541C0EDDB}" type="datetimeFigureOut">
              <a:rPr lang="en-US" smtClean="0"/>
              <a:t>3/8/2023</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B7E6EA93-F1D6-459A-B758-CF682AF12425}" type="slidenum">
              <a:rPr lang="en-US" smtClean="0"/>
              <a:t>‹#›</a:t>
            </a:fld>
            <a:endParaRPr lang="en-US"/>
          </a:p>
        </p:txBody>
      </p:sp>
    </p:spTree>
    <p:extLst>
      <p:ext uri="{BB962C8B-B14F-4D97-AF65-F5344CB8AC3E}">
        <p14:creationId xmlns:p14="http://schemas.microsoft.com/office/powerpoint/2010/main" val="168355399"/>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C9B24EE-F7B2-40B1-ABA0-31F541C0EDDB}" type="datetimeFigureOut">
              <a:rPr lang="en-US" smtClean="0"/>
              <a:t>3/8/2023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2224156336"/>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305206118"/>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28502885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73" name="Group 72"/>
          <p:cNvGrpSpPr/>
          <p:nvPr/>
        </p:nvGrpSpPr>
        <p:grpSpPr>
          <a:xfrm>
            <a:off x="-329674" y="-59376"/>
            <a:ext cx="12515851" cy="6923798"/>
            <a:chOff x="-329674" y="-51881"/>
            <a:chExt cx="12515851" cy="6923798"/>
          </a:xfrm>
        </p:grpSpPr>
        <p:sp>
          <p:nvSpPr>
            <p:cNvPr id="81"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4"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0"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1"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3"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9"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76" name="Group 75"/>
          <p:cNvGrpSpPr/>
          <p:nvPr/>
        </p:nvGrpSpPr>
        <p:grpSpPr>
          <a:xfrm>
            <a:off x="805336" y="1698331"/>
            <a:ext cx="5941540" cy="3470421"/>
            <a:chOff x="805336" y="1698331"/>
            <a:chExt cx="5941540" cy="3470421"/>
          </a:xfrm>
        </p:grpSpPr>
        <p:sp>
          <p:nvSpPr>
            <p:cNvPr id="77" name="Rectangle 76"/>
            <p:cNvSpPr/>
            <p:nvPr/>
          </p:nvSpPr>
          <p:spPr>
            <a:xfrm>
              <a:off x="805336" y="1698331"/>
              <a:ext cx="5941540"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8" name="Isosceles Triangle 9"/>
            <p:cNvSpPr/>
            <p:nvPr/>
          </p:nvSpPr>
          <p:spPr>
            <a:xfrm rot="10800000">
              <a:off x="3618113" y="4896349"/>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9" name="Rectangle 78"/>
            <p:cNvSpPr/>
            <p:nvPr/>
          </p:nvSpPr>
          <p:spPr>
            <a:xfrm>
              <a:off x="805336" y="2274403"/>
              <a:ext cx="5941540"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3" name="Picture Placeholder 2"/>
          <p:cNvSpPr>
            <a:spLocks noGrp="1" noChangeAspect="1"/>
          </p:cNvSpPr>
          <p:nvPr>
            <p:ph type="pic" idx="1"/>
          </p:nvPr>
        </p:nvSpPr>
        <p:spPr>
          <a:xfrm>
            <a:off x="7543510" y="0"/>
            <a:ext cx="4648490" cy="6858000"/>
          </a:xfrm>
          <a:solidFill>
            <a:schemeClr val="bg1">
              <a:lumMod val="65000"/>
              <a:lumOff val="3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885443" y="2360255"/>
            <a:ext cx="5776646" cy="1178032"/>
          </a:xfrm>
        </p:spPr>
        <p:txBody>
          <a:bodyPr bIns="0" anchor="b">
            <a:normAutofit/>
          </a:bodyPr>
          <a:lstStyle>
            <a:lvl1pPr>
              <a:defRPr sz="3600">
                <a:solidFill>
                  <a:srgbClr val="FFFE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885443" y="3545012"/>
            <a:ext cx="5776646" cy="1274198"/>
          </a:xfrm>
        </p:spPr>
        <p:txBody>
          <a:bodyPr>
            <a:normAutofit/>
          </a:bodyPr>
          <a:lstStyle>
            <a:lvl1pPr marL="0" indent="0" algn="ctr">
              <a:buNone/>
              <a:defRPr sz="1800">
                <a:solidFill>
                  <a:srgbClr val="FFFE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04672" y="320040"/>
            <a:ext cx="3657600" cy="320040"/>
          </a:xfrm>
        </p:spPr>
        <p:txBody>
          <a:bodyPr/>
          <a:lstStyle/>
          <a:p>
            <a:fld id="{4C9B24EE-F7B2-40B1-ABA0-31F541C0EDDB}" type="datetimeFigureOut">
              <a:rPr lang="en-US" smtClean="0"/>
              <a:t>3/8/2023</a:t>
            </a:fld>
            <a:endParaRPr lang="en-US"/>
          </a:p>
        </p:txBody>
      </p:sp>
      <p:sp>
        <p:nvSpPr>
          <p:cNvPr id="6" name="Footer Placeholder 5"/>
          <p:cNvSpPr>
            <a:spLocks noGrp="1"/>
          </p:cNvSpPr>
          <p:nvPr>
            <p:ph type="ftr" sz="quarter" idx="11"/>
          </p:nvPr>
        </p:nvSpPr>
        <p:spPr>
          <a:xfrm>
            <a:off x="804672" y="6227064"/>
            <a:ext cx="5942203" cy="320040"/>
          </a:xfrm>
        </p:spPr>
        <p:txBody>
          <a:bodyPr/>
          <a:lstStyle/>
          <a:p>
            <a:endParaRPr lang="en-US"/>
          </a:p>
        </p:txBody>
      </p:sp>
      <p:sp>
        <p:nvSpPr>
          <p:cNvPr id="7" name="Slide Number Placeholder 6"/>
          <p:cNvSpPr>
            <a:spLocks noGrp="1"/>
          </p:cNvSpPr>
          <p:nvPr>
            <p:ph type="sldNum" sz="quarter" idx="12"/>
          </p:nvPr>
        </p:nvSpPr>
        <p:spPr>
          <a:xfrm>
            <a:off x="5828377" y="320040"/>
            <a:ext cx="914400" cy="320040"/>
          </a:xfrm>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805947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6.xml"/><Relationship Id="rId13" Type="http://schemas.openxmlformats.org/officeDocument/2006/relationships/slideLayout" Target="../slideLayouts/slideLayout41.xml"/><Relationship Id="rId18" Type="http://schemas.openxmlformats.org/officeDocument/2006/relationships/slideLayout" Target="../slideLayouts/slideLayout46.xml"/><Relationship Id="rId3" Type="http://schemas.openxmlformats.org/officeDocument/2006/relationships/slideLayout" Target="../slideLayouts/slideLayout31.xml"/><Relationship Id="rId7" Type="http://schemas.openxmlformats.org/officeDocument/2006/relationships/slideLayout" Target="../slideLayouts/slideLayout35.xml"/><Relationship Id="rId12" Type="http://schemas.openxmlformats.org/officeDocument/2006/relationships/slideLayout" Target="../slideLayouts/slideLayout40.xml"/><Relationship Id="rId17" Type="http://schemas.openxmlformats.org/officeDocument/2006/relationships/slideLayout" Target="../slideLayouts/slideLayout45.xml"/><Relationship Id="rId2" Type="http://schemas.openxmlformats.org/officeDocument/2006/relationships/slideLayout" Target="../slideLayouts/slideLayout30.xml"/><Relationship Id="rId16" Type="http://schemas.openxmlformats.org/officeDocument/2006/relationships/slideLayout" Target="../slideLayouts/slideLayout44.xml"/><Relationship Id="rId20" Type="http://schemas.openxmlformats.org/officeDocument/2006/relationships/image" Target="../media/image4.jpg"/><Relationship Id="rId1" Type="http://schemas.openxmlformats.org/officeDocument/2006/relationships/slideLayout" Target="../slideLayouts/slideLayout29.xml"/><Relationship Id="rId6" Type="http://schemas.openxmlformats.org/officeDocument/2006/relationships/slideLayout" Target="../slideLayouts/slideLayout34.xml"/><Relationship Id="rId11" Type="http://schemas.openxmlformats.org/officeDocument/2006/relationships/slideLayout" Target="../slideLayouts/slideLayout39.xml"/><Relationship Id="rId5" Type="http://schemas.openxmlformats.org/officeDocument/2006/relationships/slideLayout" Target="../slideLayouts/slideLayout33.xml"/><Relationship Id="rId15" Type="http://schemas.openxmlformats.org/officeDocument/2006/relationships/slideLayout" Target="../slideLayouts/slideLayout43.xml"/><Relationship Id="rId10" Type="http://schemas.openxmlformats.org/officeDocument/2006/relationships/slideLayout" Target="../slideLayouts/slideLayout38.xml"/><Relationship Id="rId19" Type="http://schemas.openxmlformats.org/officeDocument/2006/relationships/theme" Target="../theme/theme3.xml"/><Relationship Id="rId4" Type="http://schemas.openxmlformats.org/officeDocument/2006/relationships/slideLayout" Target="../slideLayouts/slideLayout32.xml"/><Relationship Id="rId9" Type="http://schemas.openxmlformats.org/officeDocument/2006/relationships/slideLayout" Target="../slideLayouts/slideLayout37.xml"/><Relationship Id="rId14" Type="http://schemas.openxmlformats.org/officeDocument/2006/relationships/slideLayout" Target="../slideLayouts/slideLayout42.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4.xml"/><Relationship Id="rId13" Type="http://schemas.openxmlformats.org/officeDocument/2006/relationships/image" Target="../media/image5.jpg"/><Relationship Id="rId3" Type="http://schemas.openxmlformats.org/officeDocument/2006/relationships/slideLayout" Target="../slideLayouts/slideLayout49.xml"/><Relationship Id="rId7" Type="http://schemas.openxmlformats.org/officeDocument/2006/relationships/slideLayout" Target="../slideLayouts/slideLayout53.xml"/><Relationship Id="rId12" Type="http://schemas.openxmlformats.org/officeDocument/2006/relationships/theme" Target="../theme/theme4.xml"/><Relationship Id="rId2" Type="http://schemas.openxmlformats.org/officeDocument/2006/relationships/slideLayout" Target="../slideLayouts/slideLayout48.xml"/><Relationship Id="rId1" Type="http://schemas.openxmlformats.org/officeDocument/2006/relationships/slideLayout" Target="../slideLayouts/slideLayout47.xml"/><Relationship Id="rId6" Type="http://schemas.openxmlformats.org/officeDocument/2006/relationships/slideLayout" Target="../slideLayouts/slideLayout52.xml"/><Relationship Id="rId11" Type="http://schemas.openxmlformats.org/officeDocument/2006/relationships/slideLayout" Target="../slideLayouts/slideLayout57.xml"/><Relationship Id="rId5" Type="http://schemas.openxmlformats.org/officeDocument/2006/relationships/slideLayout" Target="../slideLayouts/slideLayout51.xml"/><Relationship Id="rId10" Type="http://schemas.openxmlformats.org/officeDocument/2006/relationships/slideLayout" Target="../slideLayouts/slideLayout56.xml"/><Relationship Id="rId4" Type="http://schemas.openxmlformats.org/officeDocument/2006/relationships/slideLayout" Target="../slideLayouts/slideLayout50.xml"/><Relationship Id="rId9" Type="http://schemas.openxmlformats.org/officeDocument/2006/relationships/slideLayout" Target="../slideLayouts/slideLayout55.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65.xml"/><Relationship Id="rId13" Type="http://schemas.openxmlformats.org/officeDocument/2006/relationships/slideLayout" Target="../slideLayouts/slideLayout70.xml"/><Relationship Id="rId18" Type="http://schemas.openxmlformats.org/officeDocument/2006/relationships/theme" Target="../theme/theme5.xml"/><Relationship Id="rId3" Type="http://schemas.openxmlformats.org/officeDocument/2006/relationships/slideLayout" Target="../slideLayouts/slideLayout60.xml"/><Relationship Id="rId7" Type="http://schemas.openxmlformats.org/officeDocument/2006/relationships/slideLayout" Target="../slideLayouts/slideLayout64.xml"/><Relationship Id="rId12" Type="http://schemas.openxmlformats.org/officeDocument/2006/relationships/slideLayout" Target="../slideLayouts/slideLayout69.xml"/><Relationship Id="rId17" Type="http://schemas.openxmlformats.org/officeDocument/2006/relationships/slideLayout" Target="../slideLayouts/slideLayout74.xml"/><Relationship Id="rId2" Type="http://schemas.openxmlformats.org/officeDocument/2006/relationships/slideLayout" Target="../slideLayouts/slideLayout59.xml"/><Relationship Id="rId16" Type="http://schemas.openxmlformats.org/officeDocument/2006/relationships/slideLayout" Target="../slideLayouts/slideLayout73.xml"/><Relationship Id="rId1" Type="http://schemas.openxmlformats.org/officeDocument/2006/relationships/slideLayout" Target="../slideLayouts/slideLayout58.xml"/><Relationship Id="rId6" Type="http://schemas.openxmlformats.org/officeDocument/2006/relationships/slideLayout" Target="../slideLayouts/slideLayout63.xml"/><Relationship Id="rId11" Type="http://schemas.openxmlformats.org/officeDocument/2006/relationships/slideLayout" Target="../slideLayouts/slideLayout68.xml"/><Relationship Id="rId5" Type="http://schemas.openxmlformats.org/officeDocument/2006/relationships/slideLayout" Target="../slideLayouts/slideLayout62.xml"/><Relationship Id="rId15" Type="http://schemas.openxmlformats.org/officeDocument/2006/relationships/slideLayout" Target="../slideLayouts/slideLayout72.xml"/><Relationship Id="rId10" Type="http://schemas.openxmlformats.org/officeDocument/2006/relationships/slideLayout" Target="../slideLayouts/slideLayout67.xml"/><Relationship Id="rId19" Type="http://schemas.openxmlformats.org/officeDocument/2006/relationships/image" Target="../media/image6.png"/><Relationship Id="rId4" Type="http://schemas.openxmlformats.org/officeDocument/2006/relationships/slideLayout" Target="../slideLayouts/slideLayout61.xml"/><Relationship Id="rId9" Type="http://schemas.openxmlformats.org/officeDocument/2006/relationships/slideLayout" Target="../slideLayouts/slideLayout66.xml"/><Relationship Id="rId14" Type="http://schemas.openxmlformats.org/officeDocument/2006/relationships/slideLayout" Target="../slideLayouts/slideLayout71.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82.xml"/><Relationship Id="rId3" Type="http://schemas.openxmlformats.org/officeDocument/2006/relationships/slideLayout" Target="../slideLayouts/slideLayout77.xml"/><Relationship Id="rId7" Type="http://schemas.openxmlformats.org/officeDocument/2006/relationships/slideLayout" Target="../slideLayouts/slideLayout81.xml"/><Relationship Id="rId12" Type="http://schemas.openxmlformats.org/officeDocument/2006/relationships/theme" Target="../theme/theme6.xml"/><Relationship Id="rId2" Type="http://schemas.openxmlformats.org/officeDocument/2006/relationships/slideLayout" Target="../slideLayouts/slideLayout76.xml"/><Relationship Id="rId1" Type="http://schemas.openxmlformats.org/officeDocument/2006/relationships/slideLayout" Target="../slideLayouts/slideLayout75.xml"/><Relationship Id="rId6" Type="http://schemas.openxmlformats.org/officeDocument/2006/relationships/slideLayout" Target="../slideLayouts/slideLayout80.xml"/><Relationship Id="rId11" Type="http://schemas.openxmlformats.org/officeDocument/2006/relationships/slideLayout" Target="../slideLayouts/slideLayout85.xml"/><Relationship Id="rId5" Type="http://schemas.openxmlformats.org/officeDocument/2006/relationships/slideLayout" Target="../slideLayouts/slideLayout79.xml"/><Relationship Id="rId10" Type="http://schemas.openxmlformats.org/officeDocument/2006/relationships/slideLayout" Target="../slideLayouts/slideLayout84.xml"/><Relationship Id="rId4" Type="http://schemas.openxmlformats.org/officeDocument/2006/relationships/slideLayout" Target="../slideLayouts/slideLayout78.xml"/><Relationship Id="rId9" Type="http://schemas.openxmlformats.org/officeDocument/2006/relationships/slideLayout" Target="../slideLayouts/slideLayout8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91161" y="2358391"/>
            <a:ext cx="3498667" cy="2456485"/>
          </a:xfrm>
          <a:prstGeom prst="rect">
            <a:avLst/>
          </a:prstGeom>
        </p:spPr>
        <p:txBody>
          <a:bodyPr vert="horz" lIns="228600" tIns="228600" rIns="228600" bIns="22860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5434982" y="794719"/>
            <a:ext cx="5950036" cy="525709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04672" y="320040"/>
            <a:ext cx="3657600" cy="320040"/>
          </a:xfrm>
          <a:prstGeom prst="rect">
            <a:avLst/>
          </a:prstGeom>
        </p:spPr>
        <p:txBody>
          <a:bodyPr vert="horz" lIns="91440" tIns="45720" rIns="91440" bIns="45720" rtlCol="0" anchor="ctr"/>
          <a:lstStyle>
            <a:lvl1pPr algn="l">
              <a:defRPr sz="1000">
                <a:solidFill>
                  <a:schemeClr val="tx1">
                    <a:tint val="75000"/>
                  </a:schemeClr>
                </a:solidFill>
              </a:defRPr>
            </a:lvl1pPr>
          </a:lstStyle>
          <a:p>
            <a:fld id="{4C9B24EE-F7B2-40B1-ABA0-31F541C0EDDB}" type="datetimeFigureOut">
              <a:rPr lang="en-US" smtClean="0"/>
              <a:t>3/8/2023</a:t>
            </a:fld>
            <a:endParaRPr lang="en-US"/>
          </a:p>
        </p:txBody>
      </p:sp>
      <p:sp>
        <p:nvSpPr>
          <p:cNvPr id="5" name="Footer Placeholder 4"/>
          <p:cNvSpPr>
            <a:spLocks noGrp="1"/>
          </p:cNvSpPr>
          <p:nvPr>
            <p:ph type="ftr" sz="quarter" idx="3"/>
          </p:nvPr>
        </p:nvSpPr>
        <p:spPr>
          <a:xfrm>
            <a:off x="804672" y="6227064"/>
            <a:ext cx="10588752" cy="320040"/>
          </a:xfrm>
          <a:prstGeom prst="rect">
            <a:avLst/>
          </a:prstGeom>
        </p:spPr>
        <p:txBody>
          <a:bodyPr vert="horz" lIns="91440" tIns="45720" rIns="91440" bIns="45720" rtlCol="0" anchor="ctr"/>
          <a:lstStyle>
            <a:lvl1pPr algn="r">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469880" y="320040"/>
            <a:ext cx="914400" cy="320040"/>
          </a:xfrm>
          <a:prstGeom prst="rect">
            <a:avLst/>
          </a:prstGeom>
        </p:spPr>
        <p:txBody>
          <a:bodyPr vert="horz" lIns="91440" tIns="45720" rIns="91440" bIns="45720" rtlCol="0" anchor="ctr"/>
          <a:lstStyle>
            <a:lvl1pPr algn="r">
              <a:defRPr sz="1000">
                <a:solidFill>
                  <a:schemeClr val="tx1">
                    <a:tint val="75000"/>
                  </a:schemeClr>
                </a:solidFill>
              </a:defRPr>
            </a:lvl1pPr>
          </a:lstStyle>
          <a:p>
            <a:fld id="{B7E6EA93-F1D6-459A-B758-CF682AF12425}" type="slidenum">
              <a:rPr lang="en-US" smtClean="0"/>
              <a:t>‹#›</a:t>
            </a:fld>
            <a:endParaRPr lang="en-US"/>
          </a:p>
        </p:txBody>
      </p:sp>
    </p:spTree>
    <p:extLst>
      <p:ext uri="{BB962C8B-B14F-4D97-AF65-F5344CB8AC3E}">
        <p14:creationId xmlns:p14="http://schemas.microsoft.com/office/powerpoint/2010/main" val="2644050629"/>
      </p:ext>
    </p:extLst>
  </p:cSld>
  <p:clrMap bg1="lt1" tx1="dk1" bg2="lt2" tx2="dk2" accent1="accent1" accent2="accent2" accent3="accent3" accent4="accent4" accent5="accent5" accent6="accent6" hlink="hlink" folHlink="folHlink"/>
  <p:sldLayoutIdLst>
    <p:sldLayoutId id="2147483762" r:id="rId1"/>
    <p:sldLayoutId id="2147483763" r:id="rId2"/>
    <p:sldLayoutId id="2147483764" r:id="rId3"/>
    <p:sldLayoutId id="2147483765" r:id="rId4"/>
    <p:sldLayoutId id="2147483766" r:id="rId5"/>
    <p:sldLayoutId id="2147483767" r:id="rId6"/>
    <p:sldLayoutId id="2147483768" r:id="rId7"/>
    <p:sldLayoutId id="2147483769" r:id="rId8"/>
    <p:sldLayoutId id="2147483770" r:id="rId9"/>
    <p:sldLayoutId id="2147483771" r:id="rId10"/>
    <p:sldLayoutId id="2147483772" r:id="rId11"/>
  </p:sldLayoutIdLst>
  <p:txStyles>
    <p:titleStyle>
      <a:lvl1pPr algn="ctr" defTabSz="914400" rtl="0" eaLnBrk="1" latinLnBrk="0" hangingPunct="1">
        <a:lnSpc>
          <a:spcPct val="85000"/>
        </a:lnSpc>
        <a:spcBef>
          <a:spcPct val="0"/>
        </a:spcBef>
        <a:buNone/>
        <a:defRPr sz="4000" b="0" i="0" kern="1200" cap="none" spc="-15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18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600" kern="120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4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4C9B24EE-F7B2-40B1-ABA0-31F541C0EDDB}" type="datetimeFigureOut">
              <a:rPr lang="en-US" smtClean="0"/>
              <a:t>3/8/2023</a:t>
            </a:fld>
            <a:endParaRPr lang="en-US"/>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7E6EA93-F1D6-459A-B758-CF682AF12425}" type="slidenum">
              <a:rPr lang="en-US" smtClean="0"/>
              <a:t>‹#›</a:t>
            </a:fld>
            <a:endParaRPr lang="en-US"/>
          </a:p>
        </p:txBody>
      </p:sp>
    </p:spTree>
    <p:extLst>
      <p:ext uri="{BB962C8B-B14F-4D97-AF65-F5344CB8AC3E}">
        <p14:creationId xmlns:p14="http://schemas.microsoft.com/office/powerpoint/2010/main" val="1860186039"/>
      </p:ext>
    </p:extLst>
  </p:cSld>
  <p:clrMap bg1="lt1" tx1="dk1" bg2="lt2" tx2="dk2" accent1="accent1" accent2="accent2" accent3="accent3" accent4="accent4" accent5="accent5" accent6="accent6" hlink="hlink" folHlink="folHlink"/>
  <p:sldLayoutIdLst>
    <p:sldLayoutId id="2147483846" r:id="rId1"/>
    <p:sldLayoutId id="2147483847" r:id="rId2"/>
    <p:sldLayoutId id="2147483848" r:id="rId3"/>
    <p:sldLayoutId id="2147483849" r:id="rId4"/>
    <p:sldLayoutId id="2147483850" r:id="rId5"/>
    <p:sldLayoutId id="2147483851" r:id="rId6"/>
    <p:sldLayoutId id="2147483852" r:id="rId7"/>
    <p:sldLayoutId id="2147483853" r:id="rId8"/>
    <p:sldLayoutId id="2147483854" r:id="rId9"/>
    <p:sldLayoutId id="2147483855" r:id="rId10"/>
    <p:sldLayoutId id="2147483856" r:id="rId11"/>
    <p:sldLayoutId id="2147483857" r:id="rId12"/>
    <p:sldLayoutId id="2147483858" r:id="rId13"/>
    <p:sldLayoutId id="2147483859" r:id="rId14"/>
    <p:sldLayoutId id="2147483860" r:id="rId15"/>
    <p:sldLayoutId id="2147483861" r:id="rId16"/>
    <p:sldLayoutId id="2147483862"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0" name="Group 9"/>
          <p:cNvGrpSpPr/>
          <p:nvPr/>
        </p:nvGrpSpPr>
        <p:grpSpPr>
          <a:xfrm>
            <a:off x="-25397" y="0"/>
            <a:ext cx="12005350" cy="6644081"/>
            <a:chOff x="-25397" y="0"/>
            <a:chExt cx="12005350" cy="6644081"/>
          </a:xfrm>
        </p:grpSpPr>
        <p:sp useBgFill="1">
          <p:nvSpPr>
            <p:cNvPr id="11" name="Rectangle 10"/>
            <p:cNvSpPr/>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3" name="Rectangle 12"/>
            <p:cNvSpPr/>
            <p:nvPr/>
          </p:nvSpPr>
          <p:spPr>
            <a:xfrm>
              <a:off x="1" y="5600215"/>
              <a:ext cx="11706512" cy="780581"/>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85801" y="685800"/>
            <a:ext cx="10396882" cy="115196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063396"/>
            <a:ext cx="10396883" cy="3311189"/>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98083" y="5757334"/>
            <a:ext cx="3784600" cy="498470"/>
          </a:xfrm>
          <a:prstGeom prst="rect">
            <a:avLst/>
          </a:prstGeom>
        </p:spPr>
        <p:txBody>
          <a:bodyPr vert="horz" lIns="91440" tIns="45720" rIns="91440" bIns="45720" rtlCol="0" anchor="ctr"/>
          <a:lstStyle>
            <a:lvl1pPr algn="r">
              <a:defRPr sz="3200" cap="all" baseline="0">
                <a:solidFill>
                  <a:schemeClr val="accent1">
                    <a:lumMod val="50000"/>
                  </a:schemeClr>
                </a:solidFill>
              </a:defRPr>
            </a:lvl1pPr>
          </a:lstStyle>
          <a:p>
            <a:fld id="{4C9B24EE-F7B2-40B1-ABA0-31F541C0EDDB}" type="datetimeFigureOut">
              <a:rPr lang="en-US" smtClean="0"/>
              <a:t>3/8/2023</a:t>
            </a:fld>
            <a:endParaRPr lang="en-US"/>
          </a:p>
        </p:txBody>
      </p:sp>
      <p:sp>
        <p:nvSpPr>
          <p:cNvPr id="5" name="Footer Placeholder 4"/>
          <p:cNvSpPr>
            <a:spLocks noGrp="1"/>
          </p:cNvSpPr>
          <p:nvPr>
            <p:ph type="ftr" sz="quarter" idx="3"/>
          </p:nvPr>
        </p:nvSpPr>
        <p:spPr>
          <a:xfrm>
            <a:off x="685801" y="5757334"/>
            <a:ext cx="5499719" cy="498470"/>
          </a:xfrm>
          <a:prstGeom prst="rect">
            <a:avLst/>
          </a:prstGeom>
        </p:spPr>
        <p:txBody>
          <a:bodyPr vert="horz" lIns="91440" tIns="45720" rIns="91440" bIns="45720" rtlCol="0" anchor="ctr"/>
          <a:lstStyle>
            <a:lvl1pPr algn="l">
              <a:defRPr sz="3200" cap="all" baseline="0">
                <a:solidFill>
                  <a:schemeClr val="accent1">
                    <a:lumMod val="50000"/>
                  </a:schemeClr>
                </a:solidFill>
              </a:defRPr>
            </a:lvl1pPr>
          </a:lstStyle>
          <a:p>
            <a:endParaRPr lang="en-US"/>
          </a:p>
        </p:txBody>
      </p:sp>
      <p:sp>
        <p:nvSpPr>
          <p:cNvPr id="6" name="Slide Number Placeholder 5"/>
          <p:cNvSpPr>
            <a:spLocks noGrp="1"/>
          </p:cNvSpPr>
          <p:nvPr>
            <p:ph type="sldNum" sz="quarter" idx="4"/>
          </p:nvPr>
        </p:nvSpPr>
        <p:spPr>
          <a:xfrm>
            <a:off x="6287121" y="5757334"/>
            <a:ext cx="907186" cy="498470"/>
          </a:xfrm>
          <a:prstGeom prst="rect">
            <a:avLst/>
          </a:prstGeom>
        </p:spPr>
        <p:txBody>
          <a:bodyPr vert="horz" lIns="91440" tIns="45720" rIns="91440" bIns="45720" rtlCol="0" anchor="ctr"/>
          <a:lstStyle>
            <a:lvl1pPr algn="ctr">
              <a:defRPr sz="3200" cap="all" baseline="0">
                <a:solidFill>
                  <a:schemeClr val="accent1">
                    <a:lumMod val="50000"/>
                  </a:schemeClr>
                </a:solidFill>
              </a:defRPr>
            </a:lvl1pPr>
          </a:lstStyle>
          <a:p>
            <a:fld id="{B7E6EA93-F1D6-459A-B758-CF682AF12425}" type="slidenum">
              <a:rPr lang="en-US" smtClean="0"/>
              <a:t>‹#›</a:t>
            </a:fld>
            <a:endParaRPr lang="en-US"/>
          </a:p>
        </p:txBody>
      </p:sp>
    </p:spTree>
    <p:extLst>
      <p:ext uri="{BB962C8B-B14F-4D97-AF65-F5344CB8AC3E}">
        <p14:creationId xmlns:p14="http://schemas.microsoft.com/office/powerpoint/2010/main" val="3630403154"/>
      </p:ext>
    </p:extLst>
  </p:cSld>
  <p:clrMap bg1="lt1" tx1="dk1" bg2="lt2" tx2="dk2" accent1="accent1" accent2="accent2" accent3="accent3" accent4="accent4" accent5="accent5" accent6="accent6" hlink="hlink" folHlink="folHlink"/>
  <p:sldLayoutIdLst>
    <p:sldLayoutId id="2147483864" r:id="rId1"/>
    <p:sldLayoutId id="2147483865" r:id="rId2"/>
    <p:sldLayoutId id="2147483866" r:id="rId3"/>
    <p:sldLayoutId id="2147483867" r:id="rId4"/>
    <p:sldLayoutId id="2147483868" r:id="rId5"/>
    <p:sldLayoutId id="2147483869" r:id="rId6"/>
    <p:sldLayoutId id="2147483870" r:id="rId7"/>
    <p:sldLayoutId id="2147483871" r:id="rId8"/>
    <p:sldLayoutId id="2147483872" r:id="rId9"/>
    <p:sldLayoutId id="2147483873" r:id="rId10"/>
    <p:sldLayoutId id="2147483874" r:id="rId11"/>
    <p:sldLayoutId id="2147483875" r:id="rId12"/>
    <p:sldLayoutId id="2147483876" r:id="rId13"/>
    <p:sldLayoutId id="2147483877" r:id="rId14"/>
    <p:sldLayoutId id="2147483878" r:id="rId15"/>
    <p:sldLayoutId id="2147483879" r:id="rId16"/>
    <p:sldLayoutId id="2147483880" r:id="rId17"/>
    <p:sldLayoutId id="2147483881" r:id="rId18"/>
  </p:sldLayoutIdLst>
  <p:txStyles>
    <p:title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4C9B24EE-F7B2-40B1-ABA0-31F541C0EDDB}" type="datetimeFigureOut">
              <a:rPr lang="en-US" smtClean="0"/>
              <a:t>3/8/2023</a:t>
            </a:fld>
            <a:endParaRPr lang="en-US"/>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B7E6EA93-F1D6-459A-B758-CF682AF12425}" type="slidenum">
              <a:rPr lang="en-US" smtClean="0"/>
              <a:t>‹#›</a:t>
            </a:fld>
            <a:endParaRPr lang="en-US"/>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9242628"/>
      </p:ext>
    </p:extLst>
  </p:cSld>
  <p:clrMap bg1="lt1" tx1="dk1" bg2="lt2" tx2="dk2" accent1="accent1" accent2="accent2" accent3="accent3" accent4="accent4" accent5="accent5" accent6="accent6" hlink="hlink" folHlink="folHlink"/>
  <p:sldLayoutIdLst>
    <p:sldLayoutId id="2147483955" r:id="rId1"/>
    <p:sldLayoutId id="2147483956" r:id="rId2"/>
    <p:sldLayoutId id="2147483957" r:id="rId3"/>
    <p:sldLayoutId id="2147483958" r:id="rId4"/>
    <p:sldLayoutId id="2147483959" r:id="rId5"/>
    <p:sldLayoutId id="2147483960" r:id="rId6"/>
    <p:sldLayoutId id="2147483961" r:id="rId7"/>
    <p:sldLayoutId id="2147483962" r:id="rId8"/>
    <p:sldLayoutId id="2147483963" r:id="rId9"/>
    <p:sldLayoutId id="2147483964" r:id="rId10"/>
    <p:sldLayoutId id="2147483965"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4C9B24EE-F7B2-40B1-ABA0-31F541C0EDDB}" type="datetimeFigureOut">
              <a:rPr lang="en-US" smtClean="0"/>
              <a:t>3/8/2023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B7E6EA93-F1D6-459A-B758-CF682AF12425}" type="slidenum">
              <a:rPr lang="en-US" smtClean="0"/>
              <a:t>‹#›</a:t>
            </a:fld>
            <a:endParaRPr lang="en-US"/>
          </a:p>
        </p:txBody>
      </p:sp>
    </p:spTree>
    <p:extLst>
      <p:ext uri="{BB962C8B-B14F-4D97-AF65-F5344CB8AC3E}">
        <p14:creationId xmlns:p14="http://schemas.microsoft.com/office/powerpoint/2010/main" val="3562549218"/>
      </p:ext>
    </p:extLst>
  </p:cSld>
  <p:clrMap bg1="dk1" tx1="lt1" bg2="dk2" tx2="lt2" accent1="accent1" accent2="accent2" accent3="accent3" accent4="accent4" accent5="accent5" accent6="accent6" hlink="hlink" folHlink="folHlink"/>
  <p:sldLayoutIdLst>
    <p:sldLayoutId id="2147483985" r:id="rId1"/>
    <p:sldLayoutId id="2147483986" r:id="rId2"/>
    <p:sldLayoutId id="2147483987" r:id="rId3"/>
    <p:sldLayoutId id="2147483988" r:id="rId4"/>
    <p:sldLayoutId id="2147483989" r:id="rId5"/>
    <p:sldLayoutId id="2147483990" r:id="rId6"/>
    <p:sldLayoutId id="2147483991" r:id="rId7"/>
    <p:sldLayoutId id="2147483992" r:id="rId8"/>
    <p:sldLayoutId id="2147483993" r:id="rId9"/>
    <p:sldLayoutId id="2147483994" r:id="rId10"/>
    <p:sldLayoutId id="2147483995" r:id="rId11"/>
    <p:sldLayoutId id="2147483996" r:id="rId12"/>
    <p:sldLayoutId id="2147483997" r:id="rId13"/>
    <p:sldLayoutId id="2147483998" r:id="rId14"/>
    <p:sldLayoutId id="2147483999" r:id="rId15"/>
    <p:sldLayoutId id="2147484000" r:id="rId16"/>
    <p:sldLayoutId id="2147484001" r:id="rId17"/>
  </p:sldLayoutIdLst>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4C9B24EE-F7B2-40B1-ABA0-31F541C0EDDB}" type="datetimeFigureOut">
              <a:rPr lang="en-US" smtClean="0"/>
              <a:t>3/8/2023</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B7E6EA93-F1D6-459A-B758-CF682AF12425}"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25345989"/>
      </p:ext>
    </p:extLst>
  </p:cSld>
  <p:clrMap bg1="lt1" tx1="dk1" bg2="lt2" tx2="dk2" accent1="accent1" accent2="accent2" accent3="accent3" accent4="accent4" accent5="accent5" accent6="accent6" hlink="hlink" folHlink="folHlink"/>
  <p:sldLayoutIdLst>
    <p:sldLayoutId id="2147484003" r:id="rId1"/>
    <p:sldLayoutId id="2147484004" r:id="rId2"/>
    <p:sldLayoutId id="2147484005" r:id="rId3"/>
    <p:sldLayoutId id="2147484006" r:id="rId4"/>
    <p:sldLayoutId id="2147484007" r:id="rId5"/>
    <p:sldLayoutId id="2147484008" r:id="rId6"/>
    <p:sldLayoutId id="2147484009" r:id="rId7"/>
    <p:sldLayoutId id="2147484010" r:id="rId8"/>
    <p:sldLayoutId id="2147484011" r:id="rId9"/>
    <p:sldLayoutId id="2147484012" r:id="rId10"/>
    <p:sldLayoutId id="2147484013"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Layout" Target="../slideLayouts/slideLayout17.xml"/><Relationship Id="rId4" Type="http://schemas.openxmlformats.org/officeDocument/2006/relationships/image" Target="../media/image10.gif"/></Relationships>
</file>

<file path=ppt/slides/_rels/slide5.xml.rels><?xml version="1.0" encoding="UTF-8" standalone="yes"?>
<Relationships xmlns="http://schemas.openxmlformats.org/package/2006/relationships"><Relationship Id="rId3" Type="http://schemas.openxmlformats.org/officeDocument/2006/relationships/image" Target="../media/image12.jpg"/><Relationship Id="rId7" Type="http://schemas.openxmlformats.org/officeDocument/2006/relationships/image" Target="../media/image16.JPG"/><Relationship Id="rId2" Type="http://schemas.openxmlformats.org/officeDocument/2006/relationships/image" Target="../media/image11.JPG"/><Relationship Id="rId1" Type="http://schemas.openxmlformats.org/officeDocument/2006/relationships/slideLayout" Target="../slideLayouts/slideLayout58.xml"/><Relationship Id="rId6" Type="http://schemas.openxmlformats.org/officeDocument/2006/relationships/image" Target="../media/image15.JPG"/><Relationship Id="rId5" Type="http://schemas.openxmlformats.org/officeDocument/2006/relationships/image" Target="../media/image14.JPG"/><Relationship Id="rId4" Type="http://schemas.openxmlformats.org/officeDocument/2006/relationships/image" Target="../media/image13.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5.xml"/></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jpg"/><Relationship Id="rId1" Type="http://schemas.openxmlformats.org/officeDocument/2006/relationships/slideLayout" Target="../slideLayouts/slideLayout29.xml"/><Relationship Id="rId4" Type="http://schemas.openxmlformats.org/officeDocument/2006/relationships/image" Target="../media/image19.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540EF9-ADC3-1A62-2009-13CFD6E8BD8D}"/>
              </a:ext>
            </a:extLst>
          </p:cNvPr>
          <p:cNvSpPr>
            <a:spLocks noGrp="1"/>
          </p:cNvSpPr>
          <p:nvPr>
            <p:ph type="ctrTitle"/>
          </p:nvPr>
        </p:nvSpPr>
        <p:spPr/>
        <p:txBody>
          <a:bodyPr/>
          <a:lstStyle/>
          <a:p>
            <a:r>
              <a:rPr lang="en-US" dirty="0"/>
              <a:t>Banksy Street Art</a:t>
            </a:r>
            <a:br>
              <a:rPr lang="en-US" dirty="0"/>
            </a:br>
            <a:r>
              <a:rPr lang="en-US" sz="3600" dirty="0"/>
              <a:t>(A new NFT Concept)</a:t>
            </a:r>
            <a:endParaRPr lang="en-US" dirty="0"/>
          </a:p>
        </p:txBody>
      </p:sp>
      <p:sp>
        <p:nvSpPr>
          <p:cNvPr id="3" name="Subtitle 2">
            <a:extLst>
              <a:ext uri="{FF2B5EF4-FFF2-40B4-BE49-F238E27FC236}">
                <a16:creationId xmlns:a16="http://schemas.microsoft.com/office/drawing/2014/main" id="{7FF2D486-9B4A-A8C2-7519-AB02B7E265B0}"/>
              </a:ext>
            </a:extLst>
          </p:cNvPr>
          <p:cNvSpPr>
            <a:spLocks noGrp="1"/>
          </p:cNvSpPr>
          <p:nvPr>
            <p:ph type="subTitle" idx="1"/>
          </p:nvPr>
        </p:nvSpPr>
        <p:spPr>
          <a:xfrm>
            <a:off x="1600200" y="5312304"/>
            <a:ext cx="9144000" cy="846665"/>
          </a:xfrm>
        </p:spPr>
        <p:txBody>
          <a:bodyPr anchor="ctr">
            <a:normAutofit/>
          </a:bodyPr>
          <a:lstStyle/>
          <a:p>
            <a:r>
              <a:rPr lang="en-US" sz="1800" dirty="0"/>
              <a:t>By Anthony Franco, Jason Souffront and Nick </a:t>
            </a:r>
            <a:r>
              <a:rPr lang="en-US" sz="1800" dirty="0" err="1"/>
              <a:t>Mescain</a:t>
            </a:r>
            <a:endParaRPr lang="en-US" sz="1800" dirty="0"/>
          </a:p>
        </p:txBody>
      </p:sp>
    </p:spTree>
    <p:extLst>
      <p:ext uri="{BB962C8B-B14F-4D97-AF65-F5344CB8AC3E}">
        <p14:creationId xmlns:p14="http://schemas.microsoft.com/office/powerpoint/2010/main" val="5137307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randombar(horizontal)">
                                      <p:cBhvr>
                                        <p:cTn id="12"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88DC20-18FD-8525-75F7-5FDF0784F213}"/>
              </a:ext>
            </a:extLst>
          </p:cNvPr>
          <p:cNvSpPr>
            <a:spLocks noGrp="1"/>
          </p:cNvSpPr>
          <p:nvPr>
            <p:ph type="title"/>
          </p:nvPr>
        </p:nvSpPr>
        <p:spPr>
          <a:xfrm>
            <a:off x="838200" y="415926"/>
            <a:ext cx="10515600" cy="786342"/>
          </a:xfrm>
        </p:spPr>
        <p:txBody>
          <a:bodyPr>
            <a:normAutofit/>
          </a:bodyPr>
          <a:lstStyle/>
          <a:p>
            <a:r>
              <a:rPr lang="en-US" sz="4000" dirty="0">
                <a:effectLst/>
                <a:latin typeface="Consolas" panose="020B0609020204030204" pitchFamily="49" charset="0"/>
              </a:rPr>
              <a:t>Purpose &amp; Scope</a:t>
            </a:r>
            <a:endParaRPr lang="en-US" sz="4000" dirty="0"/>
          </a:p>
        </p:txBody>
      </p:sp>
      <p:sp>
        <p:nvSpPr>
          <p:cNvPr id="3" name="Content Placeholder 2">
            <a:extLst>
              <a:ext uri="{FF2B5EF4-FFF2-40B4-BE49-F238E27FC236}">
                <a16:creationId xmlns:a16="http://schemas.microsoft.com/office/drawing/2014/main" id="{43D868D7-FADE-91AC-FD9E-2BA333C2EB11}"/>
              </a:ext>
            </a:extLst>
          </p:cNvPr>
          <p:cNvSpPr>
            <a:spLocks noGrp="1"/>
          </p:cNvSpPr>
          <p:nvPr>
            <p:ph idx="1"/>
          </p:nvPr>
        </p:nvSpPr>
        <p:spPr/>
        <p:txBody>
          <a:bodyPr>
            <a:normAutofit fontScale="85000" lnSpcReduction="20000"/>
          </a:bodyPr>
          <a:lstStyle/>
          <a:p>
            <a:r>
              <a:rPr lang="en-US" sz="1800" b="0" dirty="0">
                <a:effectLst/>
                <a:latin typeface="Calibri" panose="020F0502020204030204" pitchFamily="34" charset="0"/>
                <a:cs typeface="Calibri" panose="020F0502020204030204" pitchFamily="34" charset="0"/>
              </a:rPr>
              <a:t>If you've ever imagined finding your own way to disrupt a global industry, or even merely felt an aching urge to get ahead of the next biggest trend, then look no further than the newest and coolest of upcoming movements in the entire metaverse </a:t>
            </a:r>
            <a:r>
              <a:rPr lang="en-US" sz="1800" b="0" dirty="0">
                <a:effectLst/>
              </a:rPr>
              <a:t>–</a:t>
            </a:r>
            <a:r>
              <a:rPr lang="en-US" sz="1800" b="0" dirty="0">
                <a:effectLst/>
                <a:latin typeface="Calibri" panose="020F0502020204030204" pitchFamily="34" charset="0"/>
                <a:cs typeface="Calibri" panose="020F0502020204030204" pitchFamily="34" charset="0"/>
              </a:rPr>
              <a:t> Digital Street Art!</a:t>
            </a:r>
          </a:p>
          <a:p>
            <a:r>
              <a:rPr lang="en-US" sz="1800" b="0" dirty="0">
                <a:effectLst/>
                <a:latin typeface="Calibri" panose="020F0502020204030204" pitchFamily="34" charset="0"/>
                <a:cs typeface="Calibri" panose="020F0502020204030204" pitchFamily="34" charset="0"/>
              </a:rPr>
              <a:t>We have sample surveyed a wide range of feedback over the last few weeks and strongly feel we have observed enough of the open metaverse to confidently ascertain the kind of fresh and provocative asset that the NFT marketplace is missing.</a:t>
            </a:r>
          </a:p>
          <a:p>
            <a:r>
              <a:rPr lang="en-US" sz="1800" b="0" dirty="0">
                <a:effectLst/>
              </a:rPr>
              <a:t>Our intent is to launch a crowdfund sale that will allow for fungible token returns to donors willing to contribute their hard earned Ether to the development of a new NFT concept that we know will be groundbreaking – Banksy gone DIGITAL!</a:t>
            </a:r>
          </a:p>
          <a:p>
            <a:r>
              <a:rPr lang="en-US" sz="1800" b="0" dirty="0">
                <a:effectLst/>
              </a:rPr>
              <a:t>We believe the development and mass distribution of this exchangeable asset (as an NFT class) has the capacity to evoke the kind of political, cultural, intellectual and even emphatic focus upon the deepest and most intrinsic aspects of the human condition.</a:t>
            </a:r>
          </a:p>
          <a:p>
            <a:pPr marL="0" indent="0">
              <a:buNone/>
            </a:pPr>
            <a:endParaRPr lang="en-US"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7449839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wipe(down)">
                                      <p:cBhvr>
                                        <p:cTn id="14" dur="500"/>
                                        <p:tgtEl>
                                          <p:spTgt spid="3">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wipe(down)">
                                      <p:cBhvr>
                                        <p:cTn id="19" dur="500"/>
                                        <p:tgtEl>
                                          <p:spTgt spid="3">
                                            <p:txEl>
                                              <p:pRg st="1" end="1"/>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4" fill="hold" grpId="0" nodeType="clickEffect">
                                  <p:stCondLst>
                                    <p:cond delay="0"/>
                                  </p:stCondLst>
                                  <p:childTnLst>
                                    <p:set>
                                      <p:cBhvr>
                                        <p:cTn id="23" dur="1" fill="hold">
                                          <p:stCondLst>
                                            <p:cond delay="0"/>
                                          </p:stCondLst>
                                        </p:cTn>
                                        <p:tgtEl>
                                          <p:spTgt spid="3">
                                            <p:txEl>
                                              <p:pRg st="2" end="2"/>
                                            </p:txEl>
                                          </p:spTgt>
                                        </p:tgtEl>
                                        <p:attrNameLst>
                                          <p:attrName>style.visibility</p:attrName>
                                        </p:attrNameLst>
                                      </p:cBhvr>
                                      <p:to>
                                        <p:strVal val="visible"/>
                                      </p:to>
                                    </p:set>
                                    <p:animEffect transition="in" filter="wipe(down)">
                                      <p:cBhvr>
                                        <p:cTn id="24" dur="500"/>
                                        <p:tgtEl>
                                          <p:spTgt spid="3">
                                            <p:txEl>
                                              <p:pRg st="2" end="2"/>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4" fill="hold" grpId="0" nodeType="clickEffect">
                                  <p:stCondLst>
                                    <p:cond delay="0"/>
                                  </p:stCondLst>
                                  <p:childTnLst>
                                    <p:set>
                                      <p:cBhvr>
                                        <p:cTn id="28" dur="1" fill="hold">
                                          <p:stCondLst>
                                            <p:cond delay="0"/>
                                          </p:stCondLst>
                                        </p:cTn>
                                        <p:tgtEl>
                                          <p:spTgt spid="3">
                                            <p:txEl>
                                              <p:pRg st="3" end="3"/>
                                            </p:txEl>
                                          </p:spTgt>
                                        </p:tgtEl>
                                        <p:attrNameLst>
                                          <p:attrName>style.visibility</p:attrName>
                                        </p:attrNameLst>
                                      </p:cBhvr>
                                      <p:to>
                                        <p:strVal val="visible"/>
                                      </p:to>
                                    </p:set>
                                    <p:animEffect transition="in" filter="wipe(down)">
                                      <p:cBhvr>
                                        <p:cTn id="29"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DB2E85-458F-170F-FFFB-CF4F82A887F9}"/>
              </a:ext>
            </a:extLst>
          </p:cNvPr>
          <p:cNvSpPr>
            <a:spLocks noGrp="1"/>
          </p:cNvSpPr>
          <p:nvPr>
            <p:ph type="title"/>
          </p:nvPr>
        </p:nvSpPr>
        <p:spPr/>
        <p:txBody>
          <a:bodyPr/>
          <a:lstStyle/>
          <a:p>
            <a:r>
              <a:rPr lang="en-US" dirty="0"/>
              <a:t>A Brief Backstory</a:t>
            </a:r>
          </a:p>
        </p:txBody>
      </p:sp>
      <p:sp>
        <p:nvSpPr>
          <p:cNvPr id="3" name="Content Placeholder 2">
            <a:extLst>
              <a:ext uri="{FF2B5EF4-FFF2-40B4-BE49-F238E27FC236}">
                <a16:creationId xmlns:a16="http://schemas.microsoft.com/office/drawing/2014/main" id="{EE4FDAAC-7BC3-8421-EF0A-497E5F50862D}"/>
              </a:ext>
            </a:extLst>
          </p:cNvPr>
          <p:cNvSpPr>
            <a:spLocks noGrp="1"/>
          </p:cNvSpPr>
          <p:nvPr>
            <p:ph idx="1"/>
          </p:nvPr>
        </p:nvSpPr>
        <p:spPr/>
        <p:txBody>
          <a:bodyPr>
            <a:normAutofit fontScale="92500"/>
          </a:bodyPr>
          <a:lstStyle/>
          <a:p>
            <a:r>
              <a:rPr lang="en-US" dirty="0"/>
              <a:t>Growing up in the city, it was almost impossible not to notice the vapidly growing cultural movements spanning what we commonly refer to today as “Street Art”</a:t>
            </a:r>
          </a:p>
          <a:p>
            <a:r>
              <a:rPr lang="en-US" dirty="0"/>
              <a:t>Many partaking in this movement are in it for the fun and freeform expression, while others see it as opportunity to rebel or even disturb the peace.</a:t>
            </a:r>
          </a:p>
          <a:p>
            <a:r>
              <a:rPr lang="en-US" dirty="0"/>
              <a:t>Regardless of the “why” – nearly none among them have had as profound and lasting an impact as the undeclared mastermind known as </a:t>
            </a:r>
            <a:r>
              <a:rPr lang="en-US" b="1" dirty="0"/>
              <a:t>Banksy</a:t>
            </a:r>
            <a:endParaRPr lang="en-US" dirty="0"/>
          </a:p>
          <a:p>
            <a:r>
              <a:rPr lang="en-US" dirty="0"/>
              <a:t>To reflect on the appreciation and gratitude we have for this </a:t>
            </a:r>
            <a:r>
              <a:rPr lang="en-US" dirty="0" err="1"/>
              <a:t>unkown</a:t>
            </a:r>
            <a:r>
              <a:rPr lang="en-US" dirty="0"/>
              <a:t> artists’ incredible contributions to mankind, we’ve decided to develop a crowdfunding initiative to bring their art to the front of yet another of the most disruptive facets of modern life…the ever rapidly evolving digital metaverse!</a:t>
            </a:r>
          </a:p>
        </p:txBody>
      </p:sp>
    </p:spTree>
    <p:extLst>
      <p:ext uri="{BB962C8B-B14F-4D97-AF65-F5344CB8AC3E}">
        <p14:creationId xmlns:p14="http://schemas.microsoft.com/office/powerpoint/2010/main" val="41327375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wipe(down)">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wipe(down)">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wipe(down)">
                                      <p:cBhvr>
                                        <p:cTn id="22" dur="5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wipe(down)">
                                      <p:cBhvr>
                                        <p:cTn id="27"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D162D0-F6E1-07B4-07BA-5FE5E7E39FD3}"/>
              </a:ext>
            </a:extLst>
          </p:cNvPr>
          <p:cNvSpPr>
            <a:spLocks noGrp="1"/>
          </p:cNvSpPr>
          <p:nvPr>
            <p:ph type="title"/>
          </p:nvPr>
        </p:nvSpPr>
        <p:spPr>
          <a:xfrm>
            <a:off x="3273489" y="805392"/>
            <a:ext cx="5645021" cy="523875"/>
          </a:xfrm>
        </p:spPr>
        <p:txBody>
          <a:bodyPr>
            <a:normAutofit fontScale="90000"/>
          </a:bodyPr>
          <a:lstStyle/>
          <a:p>
            <a:pPr algn="ctr"/>
            <a:r>
              <a:rPr lang="en-US" dirty="0"/>
              <a:t>But we need your help!</a:t>
            </a:r>
          </a:p>
        </p:txBody>
      </p:sp>
      <p:sp>
        <p:nvSpPr>
          <p:cNvPr id="3" name="Title 1">
            <a:extLst>
              <a:ext uri="{FF2B5EF4-FFF2-40B4-BE49-F238E27FC236}">
                <a16:creationId xmlns:a16="http://schemas.microsoft.com/office/drawing/2014/main" id="{54E5317A-D214-8303-0A4A-64B61818CF87}"/>
              </a:ext>
            </a:extLst>
          </p:cNvPr>
          <p:cNvSpPr txBox="1">
            <a:spLocks/>
          </p:cNvSpPr>
          <p:nvPr/>
        </p:nvSpPr>
        <p:spPr>
          <a:xfrm>
            <a:off x="1332723" y="472704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400" dirty="0"/>
              <a:t>There are 30+ years worth of Banksy street art out there so without you…our company cannot upkeep the manpower, time and other resources essential to getting a creative endeavor of this magnitude off the ground.</a:t>
            </a:r>
          </a:p>
        </p:txBody>
      </p:sp>
      <p:pic>
        <p:nvPicPr>
          <p:cNvPr id="7" name="Picture 6">
            <a:extLst>
              <a:ext uri="{FF2B5EF4-FFF2-40B4-BE49-F238E27FC236}">
                <a16:creationId xmlns:a16="http://schemas.microsoft.com/office/drawing/2014/main" id="{9FFD8814-290C-9C52-E98E-CA0C737630E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79432" y="1654016"/>
            <a:ext cx="2744035" cy="2748280"/>
          </a:xfrm>
          <a:prstGeom prst="rect">
            <a:avLst/>
          </a:prstGeom>
        </p:spPr>
      </p:pic>
      <p:pic>
        <p:nvPicPr>
          <p:cNvPr id="9" name="Picture 8">
            <a:extLst>
              <a:ext uri="{FF2B5EF4-FFF2-40B4-BE49-F238E27FC236}">
                <a16:creationId xmlns:a16="http://schemas.microsoft.com/office/drawing/2014/main" id="{826982F1-B1DC-8120-BD01-49890C300F5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08876" y="1654016"/>
            <a:ext cx="3662680" cy="2748280"/>
          </a:xfrm>
          <a:prstGeom prst="rect">
            <a:avLst/>
          </a:prstGeom>
        </p:spPr>
      </p:pic>
      <p:pic>
        <p:nvPicPr>
          <p:cNvPr id="1028" name="Picture 4" descr="Noooo Sticker - Noooo - Discover &amp; Share GIFs">
            <a:extLst>
              <a:ext uri="{FF2B5EF4-FFF2-40B4-BE49-F238E27FC236}">
                <a16:creationId xmlns:a16="http://schemas.microsoft.com/office/drawing/2014/main" id="{449B7F15-F060-BF9E-42E9-E986E9D253E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223713" y="83975"/>
            <a:ext cx="1685925" cy="16859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642866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grpId="0" nodeType="clickEffect">
                                  <p:stCondLst>
                                    <p:cond delay="0"/>
                                  </p:stCondLst>
                                  <p:childTnLst>
                                    <p:animEffect transition="out" filter="fade">
                                      <p:cBhvr>
                                        <p:cTn id="6" dur="500" tmFilter="0, 0; .2, .5; .8, .5; 1, 0"/>
                                        <p:tgtEl>
                                          <p:spTgt spid="2"/>
                                        </p:tgtEl>
                                      </p:cBhvr>
                                    </p:animEffect>
                                    <p:animScale>
                                      <p:cBhvr>
                                        <p:cTn id="7" dur="250" autoRev="1" fill="hold"/>
                                        <p:tgtEl>
                                          <p:spTgt spid="2"/>
                                        </p:tgtEl>
                                      </p:cBhvr>
                                      <p:by x="105000" y="105000"/>
                                    </p:animScale>
                                  </p:childTnLst>
                                </p:cTn>
                              </p:par>
                            </p:childTnLst>
                          </p:cTn>
                        </p:par>
                      </p:childTnLst>
                    </p:cTn>
                  </p:par>
                  <p:par>
                    <p:cTn id="8" fill="hold">
                      <p:stCondLst>
                        <p:cond delay="indefinite"/>
                      </p:stCondLst>
                      <p:childTnLst>
                        <p:par>
                          <p:cTn id="9" fill="hold">
                            <p:stCondLst>
                              <p:cond delay="0"/>
                            </p:stCondLst>
                            <p:childTnLst>
                              <p:par>
                                <p:cTn id="10" presetID="26"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down)">
                                      <p:cBhvr>
                                        <p:cTn id="12" dur="580">
                                          <p:stCondLst>
                                            <p:cond delay="0"/>
                                          </p:stCondLst>
                                        </p:cTn>
                                        <p:tgtEl>
                                          <p:spTgt spid="7"/>
                                        </p:tgtEl>
                                      </p:cBhvr>
                                    </p:animEffect>
                                    <p:anim calcmode="lin" valueType="num">
                                      <p:cBhvr>
                                        <p:cTn id="13" dur="1822" tmFilter="0,0; 0.14,0.36; 0.43,0.73; 0.71,0.91; 1.0,1.0">
                                          <p:stCondLst>
                                            <p:cond delay="0"/>
                                          </p:stCondLst>
                                        </p:cTn>
                                        <p:tgtEl>
                                          <p:spTgt spid="7"/>
                                        </p:tgtEl>
                                        <p:attrNameLst>
                                          <p:attrName>ppt_x</p:attrName>
                                        </p:attrNameLst>
                                      </p:cBhvr>
                                      <p:tavLst>
                                        <p:tav tm="0">
                                          <p:val>
                                            <p:strVal val="#ppt_x-0.25"/>
                                          </p:val>
                                        </p:tav>
                                        <p:tav tm="100000">
                                          <p:val>
                                            <p:strVal val="#ppt_x"/>
                                          </p:val>
                                        </p:tav>
                                      </p:tavLst>
                                    </p:anim>
                                    <p:anim calcmode="lin" valueType="num">
                                      <p:cBhvr>
                                        <p:cTn id="14" dur="664" tmFilter="0.0,0.0; 0.25,0.07; 0.50,0.2; 0.75,0.467; 1.0,1.0">
                                          <p:stCondLst>
                                            <p:cond delay="0"/>
                                          </p:stCondLst>
                                        </p:cTn>
                                        <p:tgtEl>
                                          <p:spTgt spid="7"/>
                                        </p:tgtEl>
                                        <p:attrNameLst>
                                          <p:attrName>ppt_y</p:attrName>
                                        </p:attrNameLst>
                                      </p:cBhvr>
                                      <p:tavLst>
                                        <p:tav tm="0" fmla="#ppt_y-sin(pi*$)/3">
                                          <p:val>
                                            <p:fltVal val="0.5"/>
                                          </p:val>
                                        </p:tav>
                                        <p:tav tm="100000">
                                          <p:val>
                                            <p:fltVal val="1"/>
                                          </p:val>
                                        </p:tav>
                                      </p:tavLst>
                                    </p:anim>
                                    <p:anim calcmode="lin" valueType="num">
                                      <p:cBhvr>
                                        <p:cTn id="15" dur="664" tmFilter="0, 0; 0.125,0.2665; 0.25,0.4; 0.375,0.465; 0.5,0.5;  0.625,0.535; 0.75,0.6; 0.875,0.7335; 1,1">
                                          <p:stCondLst>
                                            <p:cond delay="664"/>
                                          </p:stCondLst>
                                        </p:cTn>
                                        <p:tgtEl>
                                          <p:spTgt spid="7"/>
                                        </p:tgtEl>
                                        <p:attrNameLst>
                                          <p:attrName>ppt_y</p:attrName>
                                        </p:attrNameLst>
                                      </p:cBhvr>
                                      <p:tavLst>
                                        <p:tav tm="0" fmla="#ppt_y-sin(pi*$)/9">
                                          <p:val>
                                            <p:fltVal val="0"/>
                                          </p:val>
                                        </p:tav>
                                        <p:tav tm="100000">
                                          <p:val>
                                            <p:fltVal val="1"/>
                                          </p:val>
                                        </p:tav>
                                      </p:tavLst>
                                    </p:anim>
                                    <p:anim calcmode="lin" valueType="num">
                                      <p:cBhvr>
                                        <p:cTn id="16" dur="332" tmFilter="0, 0; 0.125,0.2665; 0.25,0.4; 0.375,0.465; 0.5,0.5;  0.625,0.535; 0.75,0.6; 0.875,0.7335; 1,1">
                                          <p:stCondLst>
                                            <p:cond delay="1324"/>
                                          </p:stCondLst>
                                        </p:cTn>
                                        <p:tgtEl>
                                          <p:spTgt spid="7"/>
                                        </p:tgtEl>
                                        <p:attrNameLst>
                                          <p:attrName>ppt_y</p:attrName>
                                        </p:attrNameLst>
                                      </p:cBhvr>
                                      <p:tavLst>
                                        <p:tav tm="0" fmla="#ppt_y-sin(pi*$)/27">
                                          <p:val>
                                            <p:fltVal val="0"/>
                                          </p:val>
                                        </p:tav>
                                        <p:tav tm="100000">
                                          <p:val>
                                            <p:fltVal val="1"/>
                                          </p:val>
                                        </p:tav>
                                      </p:tavLst>
                                    </p:anim>
                                    <p:anim calcmode="lin" valueType="num">
                                      <p:cBhvr>
                                        <p:cTn id="17" dur="164" tmFilter="0, 0; 0.125,0.2665; 0.25,0.4; 0.375,0.465; 0.5,0.5;  0.625,0.535; 0.75,0.6; 0.875,0.7335; 1,1">
                                          <p:stCondLst>
                                            <p:cond delay="1656"/>
                                          </p:stCondLst>
                                        </p:cTn>
                                        <p:tgtEl>
                                          <p:spTgt spid="7"/>
                                        </p:tgtEl>
                                        <p:attrNameLst>
                                          <p:attrName>ppt_y</p:attrName>
                                        </p:attrNameLst>
                                      </p:cBhvr>
                                      <p:tavLst>
                                        <p:tav tm="0" fmla="#ppt_y-sin(pi*$)/81">
                                          <p:val>
                                            <p:fltVal val="0"/>
                                          </p:val>
                                        </p:tav>
                                        <p:tav tm="100000">
                                          <p:val>
                                            <p:fltVal val="1"/>
                                          </p:val>
                                        </p:tav>
                                      </p:tavLst>
                                    </p:anim>
                                    <p:animScale>
                                      <p:cBhvr>
                                        <p:cTn id="18" dur="26">
                                          <p:stCondLst>
                                            <p:cond delay="650"/>
                                          </p:stCondLst>
                                        </p:cTn>
                                        <p:tgtEl>
                                          <p:spTgt spid="7"/>
                                        </p:tgtEl>
                                      </p:cBhvr>
                                      <p:to x="100000" y="60000"/>
                                    </p:animScale>
                                    <p:animScale>
                                      <p:cBhvr>
                                        <p:cTn id="19" dur="166" decel="50000">
                                          <p:stCondLst>
                                            <p:cond delay="676"/>
                                          </p:stCondLst>
                                        </p:cTn>
                                        <p:tgtEl>
                                          <p:spTgt spid="7"/>
                                        </p:tgtEl>
                                      </p:cBhvr>
                                      <p:to x="100000" y="100000"/>
                                    </p:animScale>
                                    <p:animScale>
                                      <p:cBhvr>
                                        <p:cTn id="20" dur="26">
                                          <p:stCondLst>
                                            <p:cond delay="1312"/>
                                          </p:stCondLst>
                                        </p:cTn>
                                        <p:tgtEl>
                                          <p:spTgt spid="7"/>
                                        </p:tgtEl>
                                      </p:cBhvr>
                                      <p:to x="100000" y="80000"/>
                                    </p:animScale>
                                    <p:animScale>
                                      <p:cBhvr>
                                        <p:cTn id="21" dur="166" decel="50000">
                                          <p:stCondLst>
                                            <p:cond delay="1338"/>
                                          </p:stCondLst>
                                        </p:cTn>
                                        <p:tgtEl>
                                          <p:spTgt spid="7"/>
                                        </p:tgtEl>
                                      </p:cBhvr>
                                      <p:to x="100000" y="100000"/>
                                    </p:animScale>
                                    <p:animScale>
                                      <p:cBhvr>
                                        <p:cTn id="22" dur="26">
                                          <p:stCondLst>
                                            <p:cond delay="1642"/>
                                          </p:stCondLst>
                                        </p:cTn>
                                        <p:tgtEl>
                                          <p:spTgt spid="7"/>
                                        </p:tgtEl>
                                      </p:cBhvr>
                                      <p:to x="100000" y="90000"/>
                                    </p:animScale>
                                    <p:animScale>
                                      <p:cBhvr>
                                        <p:cTn id="23" dur="166" decel="50000">
                                          <p:stCondLst>
                                            <p:cond delay="1668"/>
                                          </p:stCondLst>
                                        </p:cTn>
                                        <p:tgtEl>
                                          <p:spTgt spid="7"/>
                                        </p:tgtEl>
                                      </p:cBhvr>
                                      <p:to x="100000" y="100000"/>
                                    </p:animScale>
                                    <p:animScale>
                                      <p:cBhvr>
                                        <p:cTn id="24" dur="26">
                                          <p:stCondLst>
                                            <p:cond delay="1808"/>
                                          </p:stCondLst>
                                        </p:cTn>
                                        <p:tgtEl>
                                          <p:spTgt spid="7"/>
                                        </p:tgtEl>
                                      </p:cBhvr>
                                      <p:to x="100000" y="95000"/>
                                    </p:animScale>
                                    <p:animScale>
                                      <p:cBhvr>
                                        <p:cTn id="25" dur="166" decel="50000">
                                          <p:stCondLst>
                                            <p:cond delay="1834"/>
                                          </p:stCondLst>
                                        </p:cTn>
                                        <p:tgtEl>
                                          <p:spTgt spid="7"/>
                                        </p:tgtEl>
                                      </p:cBhvr>
                                      <p:to x="100000" y="100000"/>
                                    </p:animScale>
                                  </p:childTnLst>
                                </p:cTn>
                              </p:par>
                            </p:childTnLst>
                          </p:cTn>
                        </p:par>
                      </p:childTnLst>
                    </p:cTn>
                  </p:par>
                  <p:par>
                    <p:cTn id="26" fill="hold">
                      <p:stCondLst>
                        <p:cond delay="indefinite"/>
                      </p:stCondLst>
                      <p:childTnLst>
                        <p:par>
                          <p:cTn id="27" fill="hold">
                            <p:stCondLst>
                              <p:cond delay="0"/>
                            </p:stCondLst>
                            <p:childTnLst>
                              <p:par>
                                <p:cTn id="28" presetID="45" presetClass="entr" presetSubtype="0" fill="hold" nodeType="clickEffect">
                                  <p:stCondLst>
                                    <p:cond delay="0"/>
                                  </p:stCondLst>
                                  <p:childTnLst>
                                    <p:set>
                                      <p:cBhvr>
                                        <p:cTn id="29" dur="1" fill="hold">
                                          <p:stCondLst>
                                            <p:cond delay="0"/>
                                          </p:stCondLst>
                                        </p:cTn>
                                        <p:tgtEl>
                                          <p:spTgt spid="9"/>
                                        </p:tgtEl>
                                        <p:attrNameLst>
                                          <p:attrName>style.visibility</p:attrName>
                                        </p:attrNameLst>
                                      </p:cBhvr>
                                      <p:to>
                                        <p:strVal val="visible"/>
                                      </p:to>
                                    </p:set>
                                    <p:animEffect transition="in" filter="fade">
                                      <p:cBhvr>
                                        <p:cTn id="30" dur="2000"/>
                                        <p:tgtEl>
                                          <p:spTgt spid="9"/>
                                        </p:tgtEl>
                                      </p:cBhvr>
                                    </p:animEffect>
                                    <p:anim calcmode="lin" valueType="num">
                                      <p:cBhvr>
                                        <p:cTn id="31" dur="2000" fill="hold"/>
                                        <p:tgtEl>
                                          <p:spTgt spid="9"/>
                                        </p:tgtEl>
                                        <p:attrNameLst>
                                          <p:attrName>ppt_w</p:attrName>
                                        </p:attrNameLst>
                                      </p:cBhvr>
                                      <p:tavLst>
                                        <p:tav tm="0" fmla="#ppt_w*sin(2.5*pi*$)">
                                          <p:val>
                                            <p:fltVal val="0"/>
                                          </p:val>
                                        </p:tav>
                                        <p:tav tm="100000">
                                          <p:val>
                                            <p:fltVal val="1"/>
                                          </p:val>
                                        </p:tav>
                                      </p:tavLst>
                                    </p:anim>
                                    <p:anim calcmode="lin" valueType="num">
                                      <p:cBhvr>
                                        <p:cTn id="32" dur="2000" fill="hold"/>
                                        <p:tgtEl>
                                          <p:spTgt spid="9"/>
                                        </p:tgtEl>
                                        <p:attrNameLst>
                                          <p:attrName>ppt_h</p:attrName>
                                        </p:attrNameLst>
                                      </p:cBhvr>
                                      <p:tavLst>
                                        <p:tav tm="0">
                                          <p:val>
                                            <p:strVal val="#ppt_h"/>
                                          </p:val>
                                        </p:tav>
                                        <p:tav tm="100000">
                                          <p:val>
                                            <p:strVal val="#ppt_h"/>
                                          </p:val>
                                        </p:tav>
                                      </p:tavLst>
                                    </p:anim>
                                  </p:childTnLst>
                                </p:cTn>
                              </p:par>
                            </p:childTnLst>
                          </p:cTn>
                        </p:par>
                      </p:childTnLst>
                    </p:cTn>
                  </p:par>
                  <p:par>
                    <p:cTn id="33" fill="hold">
                      <p:stCondLst>
                        <p:cond delay="indefinite"/>
                      </p:stCondLst>
                      <p:childTnLst>
                        <p:par>
                          <p:cTn id="34" fill="hold">
                            <p:stCondLst>
                              <p:cond delay="0"/>
                            </p:stCondLst>
                            <p:childTnLst>
                              <p:par>
                                <p:cTn id="35" presetID="6" presetClass="entr" presetSubtype="16" fill="hold" grpId="0" nodeType="clickEffect">
                                  <p:stCondLst>
                                    <p:cond delay="0"/>
                                  </p:stCondLst>
                                  <p:childTnLst>
                                    <p:set>
                                      <p:cBhvr>
                                        <p:cTn id="36" dur="1" fill="hold">
                                          <p:stCondLst>
                                            <p:cond delay="0"/>
                                          </p:stCondLst>
                                        </p:cTn>
                                        <p:tgtEl>
                                          <p:spTgt spid="3"/>
                                        </p:tgtEl>
                                        <p:attrNameLst>
                                          <p:attrName>style.visibility</p:attrName>
                                        </p:attrNameLst>
                                      </p:cBhvr>
                                      <p:to>
                                        <p:strVal val="visible"/>
                                      </p:to>
                                    </p:set>
                                    <p:animEffect transition="in" filter="circle(in)">
                                      <p:cBhvr>
                                        <p:cTn id="37"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E0E9994A-C197-11FB-ED7C-4673F8FEB341}"/>
              </a:ext>
            </a:extLst>
          </p:cNvPr>
          <p:cNvSpPr>
            <a:spLocks noGrp="1"/>
          </p:cNvSpPr>
          <p:nvPr>
            <p:ph type="subTitle" idx="1"/>
          </p:nvPr>
        </p:nvSpPr>
        <p:spPr>
          <a:xfrm>
            <a:off x="1195483" y="3038488"/>
            <a:ext cx="2029258" cy="303228"/>
          </a:xfrm>
        </p:spPr>
        <p:txBody>
          <a:bodyPr>
            <a:noAutofit/>
          </a:bodyPr>
          <a:lstStyle/>
          <a:p>
            <a:pPr algn="ctr"/>
            <a:r>
              <a:rPr lang="en-US" sz="1600" dirty="0"/>
              <a:t>Letting Go</a:t>
            </a:r>
          </a:p>
        </p:txBody>
      </p:sp>
      <p:sp>
        <p:nvSpPr>
          <p:cNvPr id="6" name="TextBox 5">
            <a:extLst>
              <a:ext uri="{FF2B5EF4-FFF2-40B4-BE49-F238E27FC236}">
                <a16:creationId xmlns:a16="http://schemas.microsoft.com/office/drawing/2014/main" id="{C5A4C022-83CF-E215-E756-B6284780D9F7}"/>
              </a:ext>
            </a:extLst>
          </p:cNvPr>
          <p:cNvSpPr txBox="1"/>
          <p:nvPr/>
        </p:nvSpPr>
        <p:spPr>
          <a:xfrm>
            <a:off x="4406122" y="3018549"/>
            <a:ext cx="2550017" cy="338554"/>
          </a:xfrm>
          <a:prstGeom prst="rect">
            <a:avLst/>
          </a:prstGeom>
          <a:noFill/>
        </p:spPr>
        <p:txBody>
          <a:bodyPr wrap="square" rtlCol="0">
            <a:spAutoFit/>
          </a:bodyPr>
          <a:lstStyle/>
          <a:p>
            <a:pPr algn="ctr"/>
            <a:r>
              <a:rPr lang="en-US" sz="1600" dirty="0"/>
              <a:t>The Rich and the Dastardly</a:t>
            </a:r>
          </a:p>
        </p:txBody>
      </p:sp>
      <p:sp>
        <p:nvSpPr>
          <p:cNvPr id="8" name="TextBox 7">
            <a:extLst>
              <a:ext uri="{FF2B5EF4-FFF2-40B4-BE49-F238E27FC236}">
                <a16:creationId xmlns:a16="http://schemas.microsoft.com/office/drawing/2014/main" id="{A894BF32-9FFC-370B-B09E-143956F41E09}"/>
              </a:ext>
            </a:extLst>
          </p:cNvPr>
          <p:cNvSpPr txBox="1"/>
          <p:nvPr/>
        </p:nvSpPr>
        <p:spPr>
          <a:xfrm>
            <a:off x="4165599" y="402997"/>
            <a:ext cx="3031067" cy="369332"/>
          </a:xfrm>
          <a:prstGeom prst="rect">
            <a:avLst/>
          </a:prstGeom>
          <a:noFill/>
        </p:spPr>
        <p:txBody>
          <a:bodyPr wrap="square" rtlCol="0">
            <a:spAutoFit/>
          </a:bodyPr>
          <a:lstStyle/>
          <a:p>
            <a:pPr algn="ctr"/>
            <a:r>
              <a:rPr lang="en-US" sz="1800" b="1" u="sng" dirty="0"/>
              <a:t>Sample Sheet</a:t>
            </a:r>
          </a:p>
        </p:txBody>
      </p:sp>
      <p:pic>
        <p:nvPicPr>
          <p:cNvPr id="4" name="Picture 3">
            <a:extLst>
              <a:ext uri="{FF2B5EF4-FFF2-40B4-BE49-F238E27FC236}">
                <a16:creationId xmlns:a16="http://schemas.microsoft.com/office/drawing/2014/main" id="{624E9910-221F-BC1D-44E5-2666DFBFBA6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7359" y="961868"/>
            <a:ext cx="2505507" cy="2010515"/>
          </a:xfrm>
          <a:prstGeom prst="rect">
            <a:avLst/>
          </a:prstGeom>
        </p:spPr>
      </p:pic>
      <p:pic>
        <p:nvPicPr>
          <p:cNvPr id="10" name="Picture 9">
            <a:extLst>
              <a:ext uri="{FF2B5EF4-FFF2-40B4-BE49-F238E27FC236}">
                <a16:creationId xmlns:a16="http://schemas.microsoft.com/office/drawing/2014/main" id="{EFA1C559-79B2-7B6E-78F5-7F1B455F98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21212" y="961868"/>
            <a:ext cx="2119839" cy="1991296"/>
          </a:xfrm>
          <a:prstGeom prst="rect">
            <a:avLst/>
          </a:prstGeom>
        </p:spPr>
      </p:pic>
      <p:pic>
        <p:nvPicPr>
          <p:cNvPr id="12" name="Picture 11">
            <a:extLst>
              <a:ext uri="{FF2B5EF4-FFF2-40B4-BE49-F238E27FC236}">
                <a16:creationId xmlns:a16="http://schemas.microsoft.com/office/drawing/2014/main" id="{1DAFC74E-2D7A-55EF-4808-C7E20676B0F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83566" y="928487"/>
            <a:ext cx="2396102" cy="1963975"/>
          </a:xfrm>
          <a:prstGeom prst="rect">
            <a:avLst/>
          </a:prstGeom>
        </p:spPr>
      </p:pic>
      <p:sp>
        <p:nvSpPr>
          <p:cNvPr id="13" name="TextBox 12">
            <a:extLst>
              <a:ext uri="{FF2B5EF4-FFF2-40B4-BE49-F238E27FC236}">
                <a16:creationId xmlns:a16="http://schemas.microsoft.com/office/drawing/2014/main" id="{40C3A0B7-EF6D-1009-E1D4-64E76D164061}"/>
              </a:ext>
            </a:extLst>
          </p:cNvPr>
          <p:cNvSpPr txBox="1"/>
          <p:nvPr/>
        </p:nvSpPr>
        <p:spPr>
          <a:xfrm>
            <a:off x="8329651" y="2972383"/>
            <a:ext cx="2550017" cy="338554"/>
          </a:xfrm>
          <a:prstGeom prst="rect">
            <a:avLst/>
          </a:prstGeom>
          <a:noFill/>
        </p:spPr>
        <p:txBody>
          <a:bodyPr wrap="square" rtlCol="0">
            <a:spAutoFit/>
          </a:bodyPr>
          <a:lstStyle/>
          <a:p>
            <a:pPr algn="ctr"/>
            <a:r>
              <a:rPr lang="en-US" sz="1600" dirty="0"/>
              <a:t>A Tweet via “COVID-19”</a:t>
            </a:r>
          </a:p>
        </p:txBody>
      </p:sp>
      <p:pic>
        <p:nvPicPr>
          <p:cNvPr id="15" name="Picture 14">
            <a:extLst>
              <a:ext uri="{FF2B5EF4-FFF2-40B4-BE49-F238E27FC236}">
                <a16:creationId xmlns:a16="http://schemas.microsoft.com/office/drawing/2014/main" id="{C3CC7045-6883-6CD6-616B-19A3296F09D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12849" y="3590171"/>
            <a:ext cx="2550017" cy="2094600"/>
          </a:xfrm>
          <a:prstGeom prst="rect">
            <a:avLst/>
          </a:prstGeom>
        </p:spPr>
      </p:pic>
      <p:pic>
        <p:nvPicPr>
          <p:cNvPr id="17" name="Picture 16">
            <a:extLst>
              <a:ext uri="{FF2B5EF4-FFF2-40B4-BE49-F238E27FC236}">
                <a16:creationId xmlns:a16="http://schemas.microsoft.com/office/drawing/2014/main" id="{79A123E5-635E-6942-EC9E-A7C284A29E6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621211" y="3590171"/>
            <a:ext cx="2744789" cy="2020714"/>
          </a:xfrm>
          <a:prstGeom prst="rect">
            <a:avLst/>
          </a:prstGeom>
        </p:spPr>
      </p:pic>
      <p:pic>
        <p:nvPicPr>
          <p:cNvPr id="19" name="Picture 18">
            <a:extLst>
              <a:ext uri="{FF2B5EF4-FFF2-40B4-BE49-F238E27FC236}">
                <a16:creationId xmlns:a16="http://schemas.microsoft.com/office/drawing/2014/main" id="{267FBCD3-65FB-0BA2-ECD2-D5C7A396293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413692" y="3590171"/>
            <a:ext cx="2891147" cy="2023229"/>
          </a:xfrm>
          <a:prstGeom prst="rect">
            <a:avLst/>
          </a:prstGeom>
        </p:spPr>
      </p:pic>
      <p:sp>
        <p:nvSpPr>
          <p:cNvPr id="20" name="Subtitle 2">
            <a:extLst>
              <a:ext uri="{FF2B5EF4-FFF2-40B4-BE49-F238E27FC236}">
                <a16:creationId xmlns:a16="http://schemas.microsoft.com/office/drawing/2014/main" id="{0286661C-169F-B801-B4C5-DA56A5A02E23}"/>
              </a:ext>
            </a:extLst>
          </p:cNvPr>
          <p:cNvSpPr txBox="1">
            <a:spLocks/>
          </p:cNvSpPr>
          <p:nvPr/>
        </p:nvSpPr>
        <p:spPr>
          <a:xfrm>
            <a:off x="1068483" y="5704323"/>
            <a:ext cx="2029258" cy="303228"/>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600" dirty="0"/>
              <a:t>Meandering Grace</a:t>
            </a:r>
          </a:p>
        </p:txBody>
      </p:sp>
      <p:sp>
        <p:nvSpPr>
          <p:cNvPr id="21" name="Subtitle 2">
            <a:extLst>
              <a:ext uri="{FF2B5EF4-FFF2-40B4-BE49-F238E27FC236}">
                <a16:creationId xmlns:a16="http://schemas.microsoft.com/office/drawing/2014/main" id="{204449F9-792C-88D4-9719-8E2D2A8B07F1}"/>
              </a:ext>
            </a:extLst>
          </p:cNvPr>
          <p:cNvSpPr txBox="1">
            <a:spLocks/>
          </p:cNvSpPr>
          <p:nvPr/>
        </p:nvSpPr>
        <p:spPr>
          <a:xfrm>
            <a:off x="4926881" y="5704323"/>
            <a:ext cx="2029258" cy="303228"/>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600" dirty="0"/>
              <a:t>The Domino De Facto</a:t>
            </a:r>
          </a:p>
        </p:txBody>
      </p:sp>
      <p:sp>
        <p:nvSpPr>
          <p:cNvPr id="22" name="Subtitle 2">
            <a:extLst>
              <a:ext uri="{FF2B5EF4-FFF2-40B4-BE49-F238E27FC236}">
                <a16:creationId xmlns:a16="http://schemas.microsoft.com/office/drawing/2014/main" id="{A742DBD5-E74E-852D-9D59-6FD0AE4DB4CA}"/>
              </a:ext>
            </a:extLst>
          </p:cNvPr>
          <p:cNvSpPr txBox="1">
            <a:spLocks/>
          </p:cNvSpPr>
          <p:nvPr/>
        </p:nvSpPr>
        <p:spPr>
          <a:xfrm>
            <a:off x="8868611" y="5680664"/>
            <a:ext cx="2029258" cy="303228"/>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600" dirty="0"/>
              <a:t>Kids These Days</a:t>
            </a:r>
          </a:p>
        </p:txBody>
      </p:sp>
    </p:spTree>
    <p:extLst>
      <p:ext uri="{BB962C8B-B14F-4D97-AF65-F5344CB8AC3E}">
        <p14:creationId xmlns:p14="http://schemas.microsoft.com/office/powerpoint/2010/main" val="14249056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barn(inVertical)">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31" presetClass="entr" presetSubtype="0"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anim calcmode="lin" valueType="num">
                                      <p:cBhvr>
                                        <p:cTn id="17" dur="1000" fill="hold"/>
                                        <p:tgtEl>
                                          <p:spTgt spid="12"/>
                                        </p:tgtEl>
                                        <p:attrNameLst>
                                          <p:attrName>ppt_w</p:attrName>
                                        </p:attrNameLst>
                                      </p:cBhvr>
                                      <p:tavLst>
                                        <p:tav tm="0">
                                          <p:val>
                                            <p:fltVal val="0"/>
                                          </p:val>
                                        </p:tav>
                                        <p:tav tm="100000">
                                          <p:val>
                                            <p:strVal val="#ppt_w"/>
                                          </p:val>
                                        </p:tav>
                                      </p:tavLst>
                                    </p:anim>
                                    <p:anim calcmode="lin" valueType="num">
                                      <p:cBhvr>
                                        <p:cTn id="18" dur="1000" fill="hold"/>
                                        <p:tgtEl>
                                          <p:spTgt spid="12"/>
                                        </p:tgtEl>
                                        <p:attrNameLst>
                                          <p:attrName>ppt_h</p:attrName>
                                        </p:attrNameLst>
                                      </p:cBhvr>
                                      <p:tavLst>
                                        <p:tav tm="0">
                                          <p:val>
                                            <p:fltVal val="0"/>
                                          </p:val>
                                        </p:tav>
                                        <p:tav tm="100000">
                                          <p:val>
                                            <p:strVal val="#ppt_h"/>
                                          </p:val>
                                        </p:tav>
                                      </p:tavLst>
                                    </p:anim>
                                    <p:anim calcmode="lin" valueType="num">
                                      <p:cBhvr>
                                        <p:cTn id="19" dur="1000" fill="hold"/>
                                        <p:tgtEl>
                                          <p:spTgt spid="12"/>
                                        </p:tgtEl>
                                        <p:attrNameLst>
                                          <p:attrName>style.rotation</p:attrName>
                                        </p:attrNameLst>
                                      </p:cBhvr>
                                      <p:tavLst>
                                        <p:tav tm="0">
                                          <p:val>
                                            <p:fltVal val="90"/>
                                          </p:val>
                                        </p:tav>
                                        <p:tav tm="100000">
                                          <p:val>
                                            <p:fltVal val="0"/>
                                          </p:val>
                                        </p:tav>
                                      </p:tavLst>
                                    </p:anim>
                                    <p:animEffect transition="in" filter="fade">
                                      <p:cBhvr>
                                        <p:cTn id="20" dur="1000"/>
                                        <p:tgtEl>
                                          <p:spTgt spid="12"/>
                                        </p:tgtEl>
                                      </p:cBhvr>
                                    </p:animEffect>
                                  </p:childTnLst>
                                </p:cTn>
                              </p:par>
                            </p:childTnLst>
                          </p:cTn>
                        </p:par>
                      </p:childTnLst>
                    </p:cTn>
                  </p:par>
                  <p:par>
                    <p:cTn id="21" fill="hold">
                      <p:stCondLst>
                        <p:cond delay="indefinite"/>
                      </p:stCondLst>
                      <p:childTnLst>
                        <p:par>
                          <p:cTn id="22" fill="hold">
                            <p:stCondLst>
                              <p:cond delay="0"/>
                            </p:stCondLst>
                            <p:childTnLst>
                              <p:par>
                                <p:cTn id="23" presetID="31" presetClass="entr" presetSubtype="0" fill="hold" nodeType="clickEffect">
                                  <p:stCondLst>
                                    <p:cond delay="0"/>
                                  </p:stCondLst>
                                  <p:childTnLst>
                                    <p:set>
                                      <p:cBhvr>
                                        <p:cTn id="24" dur="1" fill="hold">
                                          <p:stCondLst>
                                            <p:cond delay="0"/>
                                          </p:stCondLst>
                                        </p:cTn>
                                        <p:tgtEl>
                                          <p:spTgt spid="15"/>
                                        </p:tgtEl>
                                        <p:attrNameLst>
                                          <p:attrName>style.visibility</p:attrName>
                                        </p:attrNameLst>
                                      </p:cBhvr>
                                      <p:to>
                                        <p:strVal val="visible"/>
                                      </p:to>
                                    </p:set>
                                    <p:anim calcmode="lin" valueType="num">
                                      <p:cBhvr>
                                        <p:cTn id="25" dur="1000" fill="hold"/>
                                        <p:tgtEl>
                                          <p:spTgt spid="15"/>
                                        </p:tgtEl>
                                        <p:attrNameLst>
                                          <p:attrName>ppt_w</p:attrName>
                                        </p:attrNameLst>
                                      </p:cBhvr>
                                      <p:tavLst>
                                        <p:tav tm="0">
                                          <p:val>
                                            <p:fltVal val="0"/>
                                          </p:val>
                                        </p:tav>
                                        <p:tav tm="100000">
                                          <p:val>
                                            <p:strVal val="#ppt_w"/>
                                          </p:val>
                                        </p:tav>
                                      </p:tavLst>
                                    </p:anim>
                                    <p:anim calcmode="lin" valueType="num">
                                      <p:cBhvr>
                                        <p:cTn id="26" dur="1000" fill="hold"/>
                                        <p:tgtEl>
                                          <p:spTgt spid="15"/>
                                        </p:tgtEl>
                                        <p:attrNameLst>
                                          <p:attrName>ppt_h</p:attrName>
                                        </p:attrNameLst>
                                      </p:cBhvr>
                                      <p:tavLst>
                                        <p:tav tm="0">
                                          <p:val>
                                            <p:fltVal val="0"/>
                                          </p:val>
                                        </p:tav>
                                        <p:tav tm="100000">
                                          <p:val>
                                            <p:strVal val="#ppt_h"/>
                                          </p:val>
                                        </p:tav>
                                      </p:tavLst>
                                    </p:anim>
                                    <p:anim calcmode="lin" valueType="num">
                                      <p:cBhvr>
                                        <p:cTn id="27" dur="1000" fill="hold"/>
                                        <p:tgtEl>
                                          <p:spTgt spid="15"/>
                                        </p:tgtEl>
                                        <p:attrNameLst>
                                          <p:attrName>style.rotation</p:attrName>
                                        </p:attrNameLst>
                                      </p:cBhvr>
                                      <p:tavLst>
                                        <p:tav tm="0">
                                          <p:val>
                                            <p:fltVal val="90"/>
                                          </p:val>
                                        </p:tav>
                                        <p:tav tm="100000">
                                          <p:val>
                                            <p:fltVal val="0"/>
                                          </p:val>
                                        </p:tav>
                                      </p:tavLst>
                                    </p:anim>
                                    <p:animEffect transition="in" filter="fade">
                                      <p:cBhvr>
                                        <p:cTn id="28" dur="1000"/>
                                        <p:tgtEl>
                                          <p:spTgt spid="15"/>
                                        </p:tgtEl>
                                      </p:cBhvr>
                                    </p:animEffect>
                                  </p:childTnLst>
                                </p:cTn>
                              </p:par>
                            </p:childTnLst>
                          </p:cTn>
                        </p:par>
                      </p:childTnLst>
                    </p:cTn>
                  </p:par>
                  <p:par>
                    <p:cTn id="29" fill="hold">
                      <p:stCondLst>
                        <p:cond delay="indefinite"/>
                      </p:stCondLst>
                      <p:childTnLst>
                        <p:par>
                          <p:cTn id="30" fill="hold">
                            <p:stCondLst>
                              <p:cond delay="0"/>
                            </p:stCondLst>
                            <p:childTnLst>
                              <p:par>
                                <p:cTn id="31" presetID="45" presetClass="entr" presetSubtype="0" fill="hold" nodeType="clickEffect">
                                  <p:stCondLst>
                                    <p:cond delay="0"/>
                                  </p:stCondLst>
                                  <p:childTnLst>
                                    <p:set>
                                      <p:cBhvr>
                                        <p:cTn id="32" dur="1" fill="hold">
                                          <p:stCondLst>
                                            <p:cond delay="0"/>
                                          </p:stCondLst>
                                        </p:cTn>
                                        <p:tgtEl>
                                          <p:spTgt spid="17"/>
                                        </p:tgtEl>
                                        <p:attrNameLst>
                                          <p:attrName>style.visibility</p:attrName>
                                        </p:attrNameLst>
                                      </p:cBhvr>
                                      <p:to>
                                        <p:strVal val="visible"/>
                                      </p:to>
                                    </p:set>
                                    <p:animEffect transition="in" filter="fade">
                                      <p:cBhvr>
                                        <p:cTn id="33" dur="2000"/>
                                        <p:tgtEl>
                                          <p:spTgt spid="17"/>
                                        </p:tgtEl>
                                      </p:cBhvr>
                                    </p:animEffect>
                                    <p:anim calcmode="lin" valueType="num">
                                      <p:cBhvr>
                                        <p:cTn id="34" dur="2000" fill="hold"/>
                                        <p:tgtEl>
                                          <p:spTgt spid="17"/>
                                        </p:tgtEl>
                                        <p:attrNameLst>
                                          <p:attrName>ppt_w</p:attrName>
                                        </p:attrNameLst>
                                      </p:cBhvr>
                                      <p:tavLst>
                                        <p:tav tm="0" fmla="#ppt_w*sin(2.5*pi*$)">
                                          <p:val>
                                            <p:fltVal val="0"/>
                                          </p:val>
                                        </p:tav>
                                        <p:tav tm="100000">
                                          <p:val>
                                            <p:fltVal val="1"/>
                                          </p:val>
                                        </p:tav>
                                      </p:tavLst>
                                    </p:anim>
                                    <p:anim calcmode="lin" valueType="num">
                                      <p:cBhvr>
                                        <p:cTn id="35" dur="2000" fill="hold"/>
                                        <p:tgtEl>
                                          <p:spTgt spid="17"/>
                                        </p:tgtEl>
                                        <p:attrNameLst>
                                          <p:attrName>ppt_h</p:attrName>
                                        </p:attrNameLst>
                                      </p:cBhvr>
                                      <p:tavLst>
                                        <p:tav tm="0">
                                          <p:val>
                                            <p:strVal val="#ppt_h"/>
                                          </p:val>
                                        </p:tav>
                                        <p:tav tm="100000">
                                          <p:val>
                                            <p:strVal val="#ppt_h"/>
                                          </p:val>
                                        </p:tav>
                                      </p:tavLst>
                                    </p:anim>
                                  </p:childTnLst>
                                </p:cTn>
                              </p:par>
                            </p:childTnLst>
                          </p:cTn>
                        </p:par>
                      </p:childTnLst>
                    </p:cTn>
                  </p:par>
                  <p:par>
                    <p:cTn id="36" fill="hold">
                      <p:stCondLst>
                        <p:cond delay="indefinite"/>
                      </p:stCondLst>
                      <p:childTnLst>
                        <p:par>
                          <p:cTn id="37" fill="hold">
                            <p:stCondLst>
                              <p:cond delay="0"/>
                            </p:stCondLst>
                            <p:childTnLst>
                              <p:par>
                                <p:cTn id="38" presetID="26" presetClass="entr" presetSubtype="0" fill="hold" nodeType="clickEffect">
                                  <p:stCondLst>
                                    <p:cond delay="0"/>
                                  </p:stCondLst>
                                  <p:childTnLst>
                                    <p:set>
                                      <p:cBhvr>
                                        <p:cTn id="39" dur="1" fill="hold">
                                          <p:stCondLst>
                                            <p:cond delay="0"/>
                                          </p:stCondLst>
                                        </p:cTn>
                                        <p:tgtEl>
                                          <p:spTgt spid="19"/>
                                        </p:tgtEl>
                                        <p:attrNameLst>
                                          <p:attrName>style.visibility</p:attrName>
                                        </p:attrNameLst>
                                      </p:cBhvr>
                                      <p:to>
                                        <p:strVal val="visible"/>
                                      </p:to>
                                    </p:set>
                                    <p:animEffect transition="in" filter="wipe(down)">
                                      <p:cBhvr>
                                        <p:cTn id="40" dur="580">
                                          <p:stCondLst>
                                            <p:cond delay="0"/>
                                          </p:stCondLst>
                                        </p:cTn>
                                        <p:tgtEl>
                                          <p:spTgt spid="19"/>
                                        </p:tgtEl>
                                      </p:cBhvr>
                                    </p:animEffect>
                                    <p:anim calcmode="lin" valueType="num">
                                      <p:cBhvr>
                                        <p:cTn id="41" dur="1822" tmFilter="0,0; 0.14,0.36; 0.43,0.73; 0.71,0.91; 1.0,1.0">
                                          <p:stCondLst>
                                            <p:cond delay="0"/>
                                          </p:stCondLst>
                                        </p:cTn>
                                        <p:tgtEl>
                                          <p:spTgt spid="19"/>
                                        </p:tgtEl>
                                        <p:attrNameLst>
                                          <p:attrName>ppt_x</p:attrName>
                                        </p:attrNameLst>
                                      </p:cBhvr>
                                      <p:tavLst>
                                        <p:tav tm="0">
                                          <p:val>
                                            <p:strVal val="#ppt_x-0.25"/>
                                          </p:val>
                                        </p:tav>
                                        <p:tav tm="100000">
                                          <p:val>
                                            <p:strVal val="#ppt_x"/>
                                          </p:val>
                                        </p:tav>
                                      </p:tavLst>
                                    </p:anim>
                                    <p:anim calcmode="lin" valueType="num">
                                      <p:cBhvr>
                                        <p:cTn id="42" dur="664" tmFilter="0.0,0.0; 0.25,0.07; 0.50,0.2; 0.75,0.467; 1.0,1.0">
                                          <p:stCondLst>
                                            <p:cond delay="0"/>
                                          </p:stCondLst>
                                        </p:cTn>
                                        <p:tgtEl>
                                          <p:spTgt spid="19"/>
                                        </p:tgtEl>
                                        <p:attrNameLst>
                                          <p:attrName>ppt_y</p:attrName>
                                        </p:attrNameLst>
                                      </p:cBhvr>
                                      <p:tavLst>
                                        <p:tav tm="0" fmla="#ppt_y-sin(pi*$)/3">
                                          <p:val>
                                            <p:fltVal val="0.5"/>
                                          </p:val>
                                        </p:tav>
                                        <p:tav tm="100000">
                                          <p:val>
                                            <p:fltVal val="1"/>
                                          </p:val>
                                        </p:tav>
                                      </p:tavLst>
                                    </p:anim>
                                    <p:anim calcmode="lin" valueType="num">
                                      <p:cBhvr>
                                        <p:cTn id="43" dur="664" tmFilter="0, 0; 0.125,0.2665; 0.25,0.4; 0.375,0.465; 0.5,0.5;  0.625,0.535; 0.75,0.6; 0.875,0.7335; 1,1">
                                          <p:stCondLst>
                                            <p:cond delay="664"/>
                                          </p:stCondLst>
                                        </p:cTn>
                                        <p:tgtEl>
                                          <p:spTgt spid="19"/>
                                        </p:tgtEl>
                                        <p:attrNameLst>
                                          <p:attrName>ppt_y</p:attrName>
                                        </p:attrNameLst>
                                      </p:cBhvr>
                                      <p:tavLst>
                                        <p:tav tm="0" fmla="#ppt_y-sin(pi*$)/9">
                                          <p:val>
                                            <p:fltVal val="0"/>
                                          </p:val>
                                        </p:tav>
                                        <p:tav tm="100000">
                                          <p:val>
                                            <p:fltVal val="1"/>
                                          </p:val>
                                        </p:tav>
                                      </p:tavLst>
                                    </p:anim>
                                    <p:anim calcmode="lin" valueType="num">
                                      <p:cBhvr>
                                        <p:cTn id="44" dur="332" tmFilter="0, 0; 0.125,0.2665; 0.25,0.4; 0.375,0.465; 0.5,0.5;  0.625,0.535; 0.75,0.6; 0.875,0.7335; 1,1">
                                          <p:stCondLst>
                                            <p:cond delay="1324"/>
                                          </p:stCondLst>
                                        </p:cTn>
                                        <p:tgtEl>
                                          <p:spTgt spid="19"/>
                                        </p:tgtEl>
                                        <p:attrNameLst>
                                          <p:attrName>ppt_y</p:attrName>
                                        </p:attrNameLst>
                                      </p:cBhvr>
                                      <p:tavLst>
                                        <p:tav tm="0" fmla="#ppt_y-sin(pi*$)/27">
                                          <p:val>
                                            <p:fltVal val="0"/>
                                          </p:val>
                                        </p:tav>
                                        <p:tav tm="100000">
                                          <p:val>
                                            <p:fltVal val="1"/>
                                          </p:val>
                                        </p:tav>
                                      </p:tavLst>
                                    </p:anim>
                                    <p:anim calcmode="lin" valueType="num">
                                      <p:cBhvr>
                                        <p:cTn id="45" dur="164" tmFilter="0, 0; 0.125,0.2665; 0.25,0.4; 0.375,0.465; 0.5,0.5;  0.625,0.535; 0.75,0.6; 0.875,0.7335; 1,1">
                                          <p:stCondLst>
                                            <p:cond delay="1656"/>
                                          </p:stCondLst>
                                        </p:cTn>
                                        <p:tgtEl>
                                          <p:spTgt spid="19"/>
                                        </p:tgtEl>
                                        <p:attrNameLst>
                                          <p:attrName>ppt_y</p:attrName>
                                        </p:attrNameLst>
                                      </p:cBhvr>
                                      <p:tavLst>
                                        <p:tav tm="0" fmla="#ppt_y-sin(pi*$)/81">
                                          <p:val>
                                            <p:fltVal val="0"/>
                                          </p:val>
                                        </p:tav>
                                        <p:tav tm="100000">
                                          <p:val>
                                            <p:fltVal val="1"/>
                                          </p:val>
                                        </p:tav>
                                      </p:tavLst>
                                    </p:anim>
                                    <p:animScale>
                                      <p:cBhvr>
                                        <p:cTn id="46" dur="26">
                                          <p:stCondLst>
                                            <p:cond delay="650"/>
                                          </p:stCondLst>
                                        </p:cTn>
                                        <p:tgtEl>
                                          <p:spTgt spid="19"/>
                                        </p:tgtEl>
                                      </p:cBhvr>
                                      <p:to x="100000" y="60000"/>
                                    </p:animScale>
                                    <p:animScale>
                                      <p:cBhvr>
                                        <p:cTn id="47" dur="166" decel="50000">
                                          <p:stCondLst>
                                            <p:cond delay="676"/>
                                          </p:stCondLst>
                                        </p:cTn>
                                        <p:tgtEl>
                                          <p:spTgt spid="19"/>
                                        </p:tgtEl>
                                      </p:cBhvr>
                                      <p:to x="100000" y="100000"/>
                                    </p:animScale>
                                    <p:animScale>
                                      <p:cBhvr>
                                        <p:cTn id="48" dur="26">
                                          <p:stCondLst>
                                            <p:cond delay="1312"/>
                                          </p:stCondLst>
                                        </p:cTn>
                                        <p:tgtEl>
                                          <p:spTgt spid="19"/>
                                        </p:tgtEl>
                                      </p:cBhvr>
                                      <p:to x="100000" y="80000"/>
                                    </p:animScale>
                                    <p:animScale>
                                      <p:cBhvr>
                                        <p:cTn id="49" dur="166" decel="50000">
                                          <p:stCondLst>
                                            <p:cond delay="1338"/>
                                          </p:stCondLst>
                                        </p:cTn>
                                        <p:tgtEl>
                                          <p:spTgt spid="19"/>
                                        </p:tgtEl>
                                      </p:cBhvr>
                                      <p:to x="100000" y="100000"/>
                                    </p:animScale>
                                    <p:animScale>
                                      <p:cBhvr>
                                        <p:cTn id="50" dur="26">
                                          <p:stCondLst>
                                            <p:cond delay="1642"/>
                                          </p:stCondLst>
                                        </p:cTn>
                                        <p:tgtEl>
                                          <p:spTgt spid="19"/>
                                        </p:tgtEl>
                                      </p:cBhvr>
                                      <p:to x="100000" y="90000"/>
                                    </p:animScale>
                                    <p:animScale>
                                      <p:cBhvr>
                                        <p:cTn id="51" dur="166" decel="50000">
                                          <p:stCondLst>
                                            <p:cond delay="1668"/>
                                          </p:stCondLst>
                                        </p:cTn>
                                        <p:tgtEl>
                                          <p:spTgt spid="19"/>
                                        </p:tgtEl>
                                      </p:cBhvr>
                                      <p:to x="100000" y="100000"/>
                                    </p:animScale>
                                    <p:animScale>
                                      <p:cBhvr>
                                        <p:cTn id="52" dur="26">
                                          <p:stCondLst>
                                            <p:cond delay="1808"/>
                                          </p:stCondLst>
                                        </p:cTn>
                                        <p:tgtEl>
                                          <p:spTgt spid="19"/>
                                        </p:tgtEl>
                                      </p:cBhvr>
                                      <p:to x="100000" y="95000"/>
                                    </p:animScale>
                                    <p:animScale>
                                      <p:cBhvr>
                                        <p:cTn id="53" dur="166" decel="50000">
                                          <p:stCondLst>
                                            <p:cond delay="1834"/>
                                          </p:stCondLst>
                                        </p:cTn>
                                        <p:tgtEl>
                                          <p:spTgt spid="19"/>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857A4E-EBDA-2509-CB4A-4E23F5F1EF62}"/>
              </a:ext>
            </a:extLst>
          </p:cNvPr>
          <p:cNvSpPr>
            <a:spLocks noGrp="1"/>
          </p:cNvSpPr>
          <p:nvPr>
            <p:ph type="title"/>
          </p:nvPr>
        </p:nvSpPr>
        <p:spPr>
          <a:xfrm>
            <a:off x="838200" y="365126"/>
            <a:ext cx="10515600" cy="811742"/>
          </a:xfrm>
        </p:spPr>
        <p:txBody>
          <a:bodyPr>
            <a:normAutofit/>
          </a:bodyPr>
          <a:lstStyle/>
          <a:p>
            <a:r>
              <a:rPr lang="en-US" sz="3200" b="1" u="sng" dirty="0"/>
              <a:t>Crowdfund Donor Perks</a:t>
            </a:r>
          </a:p>
        </p:txBody>
      </p:sp>
      <p:sp>
        <p:nvSpPr>
          <p:cNvPr id="11" name="TextBox 10">
            <a:extLst>
              <a:ext uri="{FF2B5EF4-FFF2-40B4-BE49-F238E27FC236}">
                <a16:creationId xmlns:a16="http://schemas.microsoft.com/office/drawing/2014/main" id="{8E91DA1A-10B8-F08E-F8C1-4C680D11A5F0}"/>
              </a:ext>
            </a:extLst>
          </p:cNvPr>
          <p:cNvSpPr txBox="1"/>
          <p:nvPr/>
        </p:nvSpPr>
        <p:spPr>
          <a:xfrm>
            <a:off x="373529" y="1997839"/>
            <a:ext cx="7399867" cy="2862322"/>
          </a:xfrm>
          <a:prstGeom prst="rect">
            <a:avLst/>
          </a:prstGeom>
          <a:noFill/>
        </p:spPr>
        <p:txBody>
          <a:bodyPr wrap="square" rtlCol="0">
            <a:spAutoFit/>
          </a:bodyPr>
          <a:lstStyle/>
          <a:p>
            <a:pPr marL="285750" indent="-285750">
              <a:buFont typeface="Arial" panose="020B0604020202020204" pitchFamily="34" charset="0"/>
              <a:buChar char="•"/>
            </a:pPr>
            <a:r>
              <a:rPr lang="en-US" dirty="0"/>
              <a:t>Donate at least 1,000,000 Wei to the crowdfund </a:t>
            </a:r>
            <a:r>
              <a:rPr lang="en-US" u="sng" dirty="0"/>
              <a:t>today</a:t>
            </a:r>
            <a:r>
              <a:rPr lang="en-US" dirty="0"/>
              <a:t> will qualify you to enter a pool to win up to 5 extra NFT assets </a:t>
            </a:r>
            <a:r>
              <a:rPr lang="en-US" sz="1400" dirty="0"/>
              <a:t>(quality TBD) </a:t>
            </a:r>
            <a:r>
              <a:rPr lang="en-US" dirty="0"/>
              <a:t>upon your first purchase</a:t>
            </a:r>
          </a:p>
          <a:p>
            <a:pPr marL="285750" indent="-285750">
              <a:buFont typeface="Arial" panose="020B0604020202020204" pitchFamily="34" charset="0"/>
              <a:buChar char="•"/>
            </a:pPr>
            <a:r>
              <a:rPr lang="en-US" dirty="0"/>
              <a:t>Donate at least 5,000,000 Wei to the crowdfund </a:t>
            </a:r>
            <a:r>
              <a:rPr lang="en-US" u="sng" dirty="0"/>
              <a:t>within the next 15 days </a:t>
            </a:r>
            <a:r>
              <a:rPr lang="en-US" dirty="0"/>
              <a:t>and we will match the value of your first purchase on go-live (giving you a buy one, get any other - of the same quality - free!</a:t>
            </a:r>
          </a:p>
          <a:p>
            <a:pPr marL="285750" indent="-285750">
              <a:buFont typeface="Arial" panose="020B0604020202020204" pitchFamily="34" charset="0"/>
              <a:buChar char="•"/>
            </a:pPr>
            <a:r>
              <a:rPr lang="en-US" dirty="0"/>
              <a:t>Donate at least 10,000,000 Wei to the crowdfund </a:t>
            </a:r>
            <a:r>
              <a:rPr lang="en-US" u="sng" dirty="0"/>
              <a:t>within the next month </a:t>
            </a:r>
            <a:r>
              <a:rPr lang="en-US" dirty="0"/>
              <a:t>and we will reserve any one first edition of your choice for up to 6 more months at 25% standard market rate </a:t>
            </a:r>
            <a:r>
              <a:rPr lang="en-US" sz="1600" dirty="0"/>
              <a:t>(limited to 45% standard rate for tier 4 quality and higher)</a:t>
            </a:r>
            <a:endParaRPr lang="en-US" dirty="0"/>
          </a:p>
        </p:txBody>
      </p:sp>
    </p:spTree>
    <p:extLst>
      <p:ext uri="{BB962C8B-B14F-4D97-AF65-F5344CB8AC3E}">
        <p14:creationId xmlns:p14="http://schemas.microsoft.com/office/powerpoint/2010/main" val="29589841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circle(in)">
                                      <p:cBhvr>
                                        <p:cTn id="12" dur="2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1"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29B3CF-EF78-D69F-D5FA-FF425B678964}"/>
              </a:ext>
            </a:extLst>
          </p:cNvPr>
          <p:cNvSpPr>
            <a:spLocks noGrp="1"/>
          </p:cNvSpPr>
          <p:nvPr>
            <p:ph type="ctrTitle"/>
          </p:nvPr>
        </p:nvSpPr>
        <p:spPr>
          <a:xfrm>
            <a:off x="567267" y="478896"/>
            <a:ext cx="9144000" cy="587904"/>
          </a:xfrm>
        </p:spPr>
        <p:txBody>
          <a:bodyPr>
            <a:normAutofit/>
          </a:bodyPr>
          <a:lstStyle/>
          <a:p>
            <a:pPr algn="l"/>
            <a:r>
              <a:rPr lang="en-US" sz="2800" b="1" u="sng" dirty="0"/>
              <a:t>Future Business Model and Considerations</a:t>
            </a:r>
          </a:p>
        </p:txBody>
      </p:sp>
      <p:sp>
        <p:nvSpPr>
          <p:cNvPr id="4" name="TextBox 3">
            <a:extLst>
              <a:ext uri="{FF2B5EF4-FFF2-40B4-BE49-F238E27FC236}">
                <a16:creationId xmlns:a16="http://schemas.microsoft.com/office/drawing/2014/main" id="{770700FE-40FC-D923-EECE-B3F01A012FD4}"/>
              </a:ext>
            </a:extLst>
          </p:cNvPr>
          <p:cNvSpPr txBox="1"/>
          <p:nvPr/>
        </p:nvSpPr>
        <p:spPr>
          <a:xfrm>
            <a:off x="567267" y="4348427"/>
            <a:ext cx="10515600" cy="1754326"/>
          </a:xfrm>
          <a:prstGeom prst="rect">
            <a:avLst/>
          </a:prstGeom>
          <a:noFill/>
        </p:spPr>
        <p:txBody>
          <a:bodyPr wrap="square" rtlCol="0">
            <a:spAutoFit/>
          </a:bodyPr>
          <a:lstStyle/>
          <a:p>
            <a:r>
              <a:rPr lang="en-US" b="1" u="sng" dirty="0"/>
              <a:t>Crowdfund Token Exchange </a:t>
            </a:r>
            <a:r>
              <a:rPr lang="en-US" sz="1800" b="1" u="sng" dirty="0"/>
              <a:t>Rates</a:t>
            </a:r>
          </a:p>
          <a:p>
            <a:r>
              <a:rPr lang="en-US" sz="1800" dirty="0"/>
              <a:t>1,000,000 BFR Tokens = 30% off any 1</a:t>
            </a:r>
            <a:r>
              <a:rPr lang="en-US" sz="1800" baseline="30000" dirty="0"/>
              <a:t>st</a:t>
            </a:r>
            <a:r>
              <a:rPr lang="en-US" sz="1800" dirty="0"/>
              <a:t> </a:t>
            </a:r>
            <a:r>
              <a:rPr lang="en-US" dirty="0"/>
              <a:t>E</a:t>
            </a:r>
            <a:r>
              <a:rPr lang="en-US" sz="1800" dirty="0"/>
              <a:t>dition NFT </a:t>
            </a:r>
            <a:r>
              <a:rPr lang="en-US" dirty="0"/>
              <a:t>(</a:t>
            </a:r>
            <a:r>
              <a:rPr lang="en-US" sz="1800" dirty="0"/>
              <a:t>Tier 3 Quality or lower)</a:t>
            </a:r>
          </a:p>
          <a:p>
            <a:r>
              <a:rPr lang="en-US" dirty="0"/>
              <a:t>10,000,000 BFR Tokens = 50% off any 1</a:t>
            </a:r>
            <a:r>
              <a:rPr lang="en-US" baseline="30000" dirty="0"/>
              <a:t>st</a:t>
            </a:r>
            <a:r>
              <a:rPr lang="en-US" dirty="0"/>
              <a:t> Edition NFT (Tier 3 Quality or lower)</a:t>
            </a:r>
          </a:p>
          <a:p>
            <a:r>
              <a:rPr lang="en-US" dirty="0"/>
              <a:t>100,000,000 BFR Tokens = 75% off any 1</a:t>
            </a:r>
            <a:r>
              <a:rPr lang="en-US" baseline="30000" dirty="0"/>
              <a:t>st</a:t>
            </a:r>
            <a:r>
              <a:rPr lang="en-US" dirty="0"/>
              <a:t> Edition NFT (Tier 3 Quality or lower)</a:t>
            </a:r>
          </a:p>
          <a:p>
            <a:r>
              <a:rPr lang="en-US" sz="1800" dirty="0"/>
              <a:t>5 Billion BFR Tokens = 35% off any 1</a:t>
            </a:r>
            <a:r>
              <a:rPr lang="en-US" sz="1800" baseline="30000" dirty="0"/>
              <a:t>st</a:t>
            </a:r>
            <a:r>
              <a:rPr lang="en-US" sz="1800" dirty="0"/>
              <a:t> Edition (Tier 4 or 5 Quality)</a:t>
            </a:r>
          </a:p>
          <a:p>
            <a:r>
              <a:rPr lang="en-US" dirty="0"/>
              <a:t>20 Billion BFR Tokens = 55% off any 1</a:t>
            </a:r>
            <a:r>
              <a:rPr lang="en-US" baseline="30000" dirty="0"/>
              <a:t>st</a:t>
            </a:r>
            <a:r>
              <a:rPr lang="en-US" dirty="0"/>
              <a:t> Edition (</a:t>
            </a:r>
            <a:r>
              <a:rPr lang="en-US" sz="1800" dirty="0"/>
              <a:t>Tier 4 or 5 Quality)</a:t>
            </a:r>
          </a:p>
        </p:txBody>
      </p:sp>
      <p:sp>
        <p:nvSpPr>
          <p:cNvPr id="5" name="TextBox 4">
            <a:extLst>
              <a:ext uri="{FF2B5EF4-FFF2-40B4-BE49-F238E27FC236}">
                <a16:creationId xmlns:a16="http://schemas.microsoft.com/office/drawing/2014/main" id="{22D46B4C-8A32-43D6-2DE1-5384539AC696}"/>
              </a:ext>
            </a:extLst>
          </p:cNvPr>
          <p:cNvSpPr txBox="1"/>
          <p:nvPr/>
        </p:nvSpPr>
        <p:spPr>
          <a:xfrm>
            <a:off x="7628467" y="1274564"/>
            <a:ext cx="2760134" cy="2154436"/>
          </a:xfrm>
          <a:prstGeom prst="rect">
            <a:avLst/>
          </a:prstGeom>
          <a:noFill/>
        </p:spPr>
        <p:txBody>
          <a:bodyPr wrap="square" rtlCol="0">
            <a:spAutoFit/>
          </a:bodyPr>
          <a:lstStyle/>
          <a:p>
            <a:r>
              <a:rPr lang="en-US" sz="1800" b="1" u="sng" dirty="0"/>
              <a:t>Go-Live NFT Rates</a:t>
            </a:r>
          </a:p>
          <a:p>
            <a:r>
              <a:rPr lang="en-US" dirty="0"/>
              <a:t>Tier 1: </a:t>
            </a:r>
            <a:r>
              <a:rPr lang="en-US" sz="1800" dirty="0"/>
              <a:t>1,000,000 Wei</a:t>
            </a:r>
          </a:p>
          <a:p>
            <a:r>
              <a:rPr lang="en-US" dirty="0"/>
              <a:t>Tier 2: 10,000,000 Wei</a:t>
            </a:r>
          </a:p>
          <a:p>
            <a:r>
              <a:rPr lang="en-US" dirty="0"/>
              <a:t>Tier 3: 100,000,000 Wei</a:t>
            </a:r>
          </a:p>
          <a:p>
            <a:r>
              <a:rPr lang="en-US" sz="1800" dirty="0"/>
              <a:t>Tier 4: 5 Ether</a:t>
            </a:r>
          </a:p>
          <a:p>
            <a:r>
              <a:rPr lang="en-US" dirty="0"/>
              <a:t>Tier 5: 20 Ether</a:t>
            </a:r>
          </a:p>
          <a:p>
            <a:r>
              <a:rPr lang="en-US" sz="1400" dirty="0"/>
              <a:t>*</a:t>
            </a:r>
            <a:r>
              <a:rPr lang="en-US" sz="1200" i="1" u="sng" dirty="0"/>
              <a:t>Disclaimer</a:t>
            </a:r>
            <a:r>
              <a:rPr lang="en-US" sz="1200" dirty="0"/>
              <a:t>:  These rates may vary for certain assets (such as 1</a:t>
            </a:r>
            <a:r>
              <a:rPr lang="en-US" sz="1200" baseline="30000" dirty="0"/>
              <a:t>st</a:t>
            </a:r>
            <a:r>
              <a:rPr lang="en-US" sz="1200" dirty="0"/>
              <a:t> editions)</a:t>
            </a:r>
            <a:endParaRPr lang="en-US" sz="1400" dirty="0"/>
          </a:p>
        </p:txBody>
      </p:sp>
      <p:sp>
        <p:nvSpPr>
          <p:cNvPr id="3" name="TextBox 2">
            <a:extLst>
              <a:ext uri="{FF2B5EF4-FFF2-40B4-BE49-F238E27FC236}">
                <a16:creationId xmlns:a16="http://schemas.microsoft.com/office/drawing/2014/main" id="{8C155400-BB54-36F1-C6FD-7278D12AA3DF}"/>
              </a:ext>
            </a:extLst>
          </p:cNvPr>
          <p:cNvSpPr txBox="1"/>
          <p:nvPr/>
        </p:nvSpPr>
        <p:spPr>
          <a:xfrm>
            <a:off x="719667" y="1354667"/>
            <a:ext cx="6087533" cy="2616101"/>
          </a:xfrm>
          <a:prstGeom prst="rect">
            <a:avLst/>
          </a:prstGeom>
          <a:noFill/>
        </p:spPr>
        <p:txBody>
          <a:bodyPr wrap="square" rtlCol="0">
            <a:spAutoFit/>
          </a:bodyPr>
          <a:lstStyle/>
          <a:p>
            <a:r>
              <a:rPr lang="en-US" b="1" u="sng" dirty="0"/>
              <a:t>Tier-Based Quality Assurance (In Development)</a:t>
            </a:r>
          </a:p>
          <a:p>
            <a:r>
              <a:rPr lang="en-US" sz="1600" dirty="0"/>
              <a:t>Stay tuned on this!</a:t>
            </a:r>
          </a:p>
          <a:p>
            <a:r>
              <a:rPr lang="en-US" sz="1600" dirty="0"/>
              <a:t>Assuming we meet our goal of 5,000 Ether within the next 8 months, we intend to onboard a series of professional assessors (and their portfolio data) within the creative arts industry to provide a tangible array of parameters we can use a machine learning algorithm to help establish an objective means to quantify the value of the NFT image based on its content, color scheme, meaning and foreseeably even more!</a:t>
            </a:r>
          </a:p>
          <a:p>
            <a:endParaRPr lang="en-US" dirty="0"/>
          </a:p>
        </p:txBody>
      </p:sp>
    </p:spTree>
    <p:extLst>
      <p:ext uri="{BB962C8B-B14F-4D97-AF65-F5344CB8AC3E}">
        <p14:creationId xmlns:p14="http://schemas.microsoft.com/office/powerpoint/2010/main" val="5186397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heel(1)">
                                      <p:cBhvr>
                                        <p:cTn id="12" dur="20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21" presetClass="entr" presetSubtype="1"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heel(1)">
                                      <p:cBhvr>
                                        <p:cTn id="17" dur="20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21" presetClass="entr" presetSubtype="1" fill="hold" grpId="0"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wheel(1)">
                                      <p:cBhvr>
                                        <p:cTn id="22"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P spid="5" grpId="0"/>
      <p:bldP spid="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93CB2-937C-E52A-81A0-DB6B55A65E76}"/>
              </a:ext>
            </a:extLst>
          </p:cNvPr>
          <p:cNvSpPr>
            <a:spLocks noGrp="1"/>
          </p:cNvSpPr>
          <p:nvPr>
            <p:ph type="ctrTitle"/>
          </p:nvPr>
        </p:nvSpPr>
        <p:spPr>
          <a:xfrm>
            <a:off x="1604434" y="660398"/>
            <a:ext cx="8983132" cy="668868"/>
          </a:xfrm>
        </p:spPr>
        <p:txBody>
          <a:bodyPr anchor="t">
            <a:noAutofit/>
          </a:bodyPr>
          <a:lstStyle/>
          <a:p>
            <a:r>
              <a:rPr lang="en-US" sz="2800" dirty="0"/>
              <a:t>We appreciate your time and consideration!</a:t>
            </a:r>
          </a:p>
        </p:txBody>
      </p:sp>
      <p:sp>
        <p:nvSpPr>
          <p:cNvPr id="3" name="Subtitle 2">
            <a:extLst>
              <a:ext uri="{FF2B5EF4-FFF2-40B4-BE49-F238E27FC236}">
                <a16:creationId xmlns:a16="http://schemas.microsoft.com/office/drawing/2014/main" id="{ECCF5A21-494D-FD1E-1BFE-BCF48D6EF3F3}"/>
              </a:ext>
            </a:extLst>
          </p:cNvPr>
          <p:cNvSpPr>
            <a:spLocks noGrp="1"/>
          </p:cNvSpPr>
          <p:nvPr>
            <p:ph type="subTitle" idx="1"/>
          </p:nvPr>
        </p:nvSpPr>
        <p:spPr>
          <a:xfrm>
            <a:off x="5692588" y="4634973"/>
            <a:ext cx="4700244" cy="1113894"/>
          </a:xfrm>
        </p:spPr>
        <p:txBody>
          <a:bodyPr>
            <a:normAutofit lnSpcReduction="10000"/>
          </a:bodyPr>
          <a:lstStyle/>
          <a:p>
            <a:r>
              <a:rPr lang="en-US" dirty="0"/>
              <a:t>Now that’s all folks!</a:t>
            </a:r>
          </a:p>
          <a:p>
            <a:r>
              <a:rPr lang="en-US" dirty="0"/>
              <a:t>Let’s make this a reality!</a:t>
            </a:r>
          </a:p>
        </p:txBody>
      </p:sp>
      <p:pic>
        <p:nvPicPr>
          <p:cNvPr id="5" name="Picture 4">
            <a:extLst>
              <a:ext uri="{FF2B5EF4-FFF2-40B4-BE49-F238E27FC236}">
                <a16:creationId xmlns:a16="http://schemas.microsoft.com/office/drawing/2014/main" id="{1482B819-DB21-1A58-DF33-E330EC19E8A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67259" y="1329266"/>
            <a:ext cx="3220962" cy="2981782"/>
          </a:xfrm>
          <a:prstGeom prst="rect">
            <a:avLst/>
          </a:prstGeom>
        </p:spPr>
      </p:pic>
      <p:pic>
        <p:nvPicPr>
          <p:cNvPr id="7" name="Picture 6">
            <a:extLst>
              <a:ext uri="{FF2B5EF4-FFF2-40B4-BE49-F238E27FC236}">
                <a16:creationId xmlns:a16="http://schemas.microsoft.com/office/drawing/2014/main" id="{7E20A382-9C6E-DF9B-529A-F4B503D7FB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6857" y="4958898"/>
            <a:ext cx="1021975" cy="1113894"/>
          </a:xfrm>
          <a:prstGeom prst="rect">
            <a:avLst/>
          </a:prstGeom>
        </p:spPr>
      </p:pic>
      <p:pic>
        <p:nvPicPr>
          <p:cNvPr id="11" name="Picture 10">
            <a:extLst>
              <a:ext uri="{FF2B5EF4-FFF2-40B4-BE49-F238E27FC236}">
                <a16:creationId xmlns:a16="http://schemas.microsoft.com/office/drawing/2014/main" id="{6A1CAFF4-0A68-353B-9990-71F2C184975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99168" y="4865915"/>
            <a:ext cx="1113894" cy="1113894"/>
          </a:xfrm>
          <a:prstGeom prst="rect">
            <a:avLst/>
          </a:prstGeom>
        </p:spPr>
      </p:pic>
    </p:spTree>
    <p:extLst>
      <p:ext uri="{BB962C8B-B14F-4D97-AF65-F5344CB8AC3E}">
        <p14:creationId xmlns:p14="http://schemas.microsoft.com/office/powerpoint/2010/main" val="12709322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down)">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grpId="0" nodeType="click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anim calcmode="lin" valueType="num">
                                      <p:cBhvr>
                                        <p:cTn id="17" dur="500" fill="hold"/>
                                        <p:tgtEl>
                                          <p:spTgt spid="3">
                                            <p:txEl>
                                              <p:pRg st="0" end="0"/>
                                            </p:txEl>
                                          </p:spTgt>
                                        </p:tgtEl>
                                        <p:attrNameLst>
                                          <p:attrName>ppt_w</p:attrName>
                                        </p:attrNameLst>
                                      </p:cBhvr>
                                      <p:tavLst>
                                        <p:tav tm="0">
                                          <p:val>
                                            <p:fltVal val="0"/>
                                          </p:val>
                                        </p:tav>
                                        <p:tav tm="100000">
                                          <p:val>
                                            <p:strVal val="#ppt_w"/>
                                          </p:val>
                                        </p:tav>
                                      </p:tavLst>
                                    </p:anim>
                                    <p:anim calcmode="lin" valueType="num">
                                      <p:cBhvr>
                                        <p:cTn id="18" dur="500" fill="hold"/>
                                        <p:tgtEl>
                                          <p:spTgt spid="3">
                                            <p:txEl>
                                              <p:pRg st="0" end="0"/>
                                            </p:txEl>
                                          </p:spTgt>
                                        </p:tgtEl>
                                        <p:attrNameLst>
                                          <p:attrName>ppt_h</p:attrName>
                                        </p:attrNameLst>
                                      </p:cBhvr>
                                      <p:tavLst>
                                        <p:tav tm="0">
                                          <p:val>
                                            <p:fltVal val="0"/>
                                          </p:val>
                                        </p:tav>
                                        <p:tav tm="100000">
                                          <p:val>
                                            <p:strVal val="#ppt_h"/>
                                          </p:val>
                                        </p:tav>
                                      </p:tavLst>
                                    </p:anim>
                                    <p:animEffect transition="in" filter="fade">
                                      <p:cBhvr>
                                        <p:cTn id="19" dur="500"/>
                                        <p:tgtEl>
                                          <p:spTgt spid="3">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53" presetClass="entr" presetSubtype="16" fill="hold" grpId="0" nodeType="clickEffect">
                                  <p:stCondLst>
                                    <p:cond delay="0"/>
                                  </p:stCondLst>
                                  <p:childTnLst>
                                    <p:set>
                                      <p:cBhvr>
                                        <p:cTn id="23" dur="1" fill="hold">
                                          <p:stCondLst>
                                            <p:cond delay="0"/>
                                          </p:stCondLst>
                                        </p:cTn>
                                        <p:tgtEl>
                                          <p:spTgt spid="3">
                                            <p:txEl>
                                              <p:pRg st="1" end="1"/>
                                            </p:txEl>
                                          </p:spTgt>
                                        </p:tgtEl>
                                        <p:attrNameLst>
                                          <p:attrName>style.visibility</p:attrName>
                                        </p:attrNameLst>
                                      </p:cBhvr>
                                      <p:to>
                                        <p:strVal val="visible"/>
                                      </p:to>
                                    </p:set>
                                    <p:anim calcmode="lin" valueType="num">
                                      <p:cBhvr>
                                        <p:cTn id="24" dur="500" fill="hold"/>
                                        <p:tgtEl>
                                          <p:spTgt spid="3">
                                            <p:txEl>
                                              <p:pRg st="1" end="1"/>
                                            </p:txEl>
                                          </p:spTgt>
                                        </p:tgtEl>
                                        <p:attrNameLst>
                                          <p:attrName>ppt_w</p:attrName>
                                        </p:attrNameLst>
                                      </p:cBhvr>
                                      <p:tavLst>
                                        <p:tav tm="0">
                                          <p:val>
                                            <p:fltVal val="0"/>
                                          </p:val>
                                        </p:tav>
                                        <p:tav tm="100000">
                                          <p:val>
                                            <p:strVal val="#ppt_w"/>
                                          </p:val>
                                        </p:tav>
                                      </p:tavLst>
                                    </p:anim>
                                    <p:anim calcmode="lin" valueType="num">
                                      <p:cBhvr>
                                        <p:cTn id="25" dur="500" fill="hold"/>
                                        <p:tgtEl>
                                          <p:spTgt spid="3">
                                            <p:txEl>
                                              <p:pRg st="1" end="1"/>
                                            </p:txEl>
                                          </p:spTgt>
                                        </p:tgtEl>
                                        <p:attrNameLst>
                                          <p:attrName>ppt_h</p:attrName>
                                        </p:attrNameLst>
                                      </p:cBhvr>
                                      <p:tavLst>
                                        <p:tav tm="0">
                                          <p:val>
                                            <p:fltVal val="0"/>
                                          </p:val>
                                        </p:tav>
                                        <p:tav tm="100000">
                                          <p:val>
                                            <p:strVal val="#ppt_h"/>
                                          </p:val>
                                        </p:tav>
                                      </p:tavLst>
                                    </p:anim>
                                    <p:animEffect transition="in" filter="fade">
                                      <p:cBhvr>
                                        <p:cTn id="26" dur="500"/>
                                        <p:tgtEl>
                                          <p:spTgt spid="3">
                                            <p:txEl>
                                              <p:pRg st="1" end="1"/>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53" presetClass="entr" presetSubtype="16" fill="hold" nodeType="clickEffect">
                                  <p:stCondLst>
                                    <p:cond delay="0"/>
                                  </p:stCondLst>
                                  <p:childTnLst>
                                    <p:set>
                                      <p:cBhvr>
                                        <p:cTn id="30" dur="1" fill="hold">
                                          <p:stCondLst>
                                            <p:cond delay="0"/>
                                          </p:stCondLst>
                                        </p:cTn>
                                        <p:tgtEl>
                                          <p:spTgt spid="11"/>
                                        </p:tgtEl>
                                        <p:attrNameLst>
                                          <p:attrName>style.visibility</p:attrName>
                                        </p:attrNameLst>
                                      </p:cBhvr>
                                      <p:to>
                                        <p:strVal val="visible"/>
                                      </p:to>
                                    </p:set>
                                    <p:anim calcmode="lin" valueType="num">
                                      <p:cBhvr>
                                        <p:cTn id="31" dur="500" fill="hold"/>
                                        <p:tgtEl>
                                          <p:spTgt spid="11"/>
                                        </p:tgtEl>
                                        <p:attrNameLst>
                                          <p:attrName>ppt_w</p:attrName>
                                        </p:attrNameLst>
                                      </p:cBhvr>
                                      <p:tavLst>
                                        <p:tav tm="0">
                                          <p:val>
                                            <p:fltVal val="0"/>
                                          </p:val>
                                        </p:tav>
                                        <p:tav tm="100000">
                                          <p:val>
                                            <p:strVal val="#ppt_w"/>
                                          </p:val>
                                        </p:tav>
                                      </p:tavLst>
                                    </p:anim>
                                    <p:anim calcmode="lin" valueType="num">
                                      <p:cBhvr>
                                        <p:cTn id="32" dur="500" fill="hold"/>
                                        <p:tgtEl>
                                          <p:spTgt spid="11"/>
                                        </p:tgtEl>
                                        <p:attrNameLst>
                                          <p:attrName>ppt_h</p:attrName>
                                        </p:attrNameLst>
                                      </p:cBhvr>
                                      <p:tavLst>
                                        <p:tav tm="0">
                                          <p:val>
                                            <p:fltVal val="0"/>
                                          </p:val>
                                        </p:tav>
                                        <p:tav tm="100000">
                                          <p:val>
                                            <p:strVal val="#ppt_h"/>
                                          </p:val>
                                        </p:tav>
                                      </p:tavLst>
                                    </p:anim>
                                    <p:animEffect transition="in" filter="fade">
                                      <p:cBhvr>
                                        <p:cTn id="33" dur="500"/>
                                        <p:tgtEl>
                                          <p:spTgt spid="11"/>
                                        </p:tgtEl>
                                      </p:cBhvr>
                                    </p:animEffect>
                                  </p:childTnLst>
                                </p:cTn>
                              </p:par>
                              <p:par>
                                <p:cTn id="34" presetID="53" presetClass="entr" presetSubtype="16" fill="hold" nodeType="withEffect">
                                  <p:stCondLst>
                                    <p:cond delay="0"/>
                                  </p:stCondLst>
                                  <p:childTnLst>
                                    <p:set>
                                      <p:cBhvr>
                                        <p:cTn id="35" dur="1" fill="hold">
                                          <p:stCondLst>
                                            <p:cond delay="0"/>
                                          </p:stCondLst>
                                        </p:cTn>
                                        <p:tgtEl>
                                          <p:spTgt spid="7"/>
                                        </p:tgtEl>
                                        <p:attrNameLst>
                                          <p:attrName>style.visibility</p:attrName>
                                        </p:attrNameLst>
                                      </p:cBhvr>
                                      <p:to>
                                        <p:strVal val="visible"/>
                                      </p:to>
                                    </p:set>
                                    <p:anim calcmode="lin" valueType="num">
                                      <p:cBhvr>
                                        <p:cTn id="36" dur="500" fill="hold"/>
                                        <p:tgtEl>
                                          <p:spTgt spid="7"/>
                                        </p:tgtEl>
                                        <p:attrNameLst>
                                          <p:attrName>ppt_w</p:attrName>
                                        </p:attrNameLst>
                                      </p:cBhvr>
                                      <p:tavLst>
                                        <p:tav tm="0">
                                          <p:val>
                                            <p:fltVal val="0"/>
                                          </p:val>
                                        </p:tav>
                                        <p:tav tm="100000">
                                          <p:val>
                                            <p:strVal val="#ppt_w"/>
                                          </p:val>
                                        </p:tav>
                                      </p:tavLst>
                                    </p:anim>
                                    <p:anim calcmode="lin" valueType="num">
                                      <p:cBhvr>
                                        <p:cTn id="37" dur="500" fill="hold"/>
                                        <p:tgtEl>
                                          <p:spTgt spid="7"/>
                                        </p:tgtEl>
                                        <p:attrNameLst>
                                          <p:attrName>ppt_h</p:attrName>
                                        </p:attrNameLst>
                                      </p:cBhvr>
                                      <p:tavLst>
                                        <p:tav tm="0">
                                          <p:val>
                                            <p:fltVal val="0"/>
                                          </p:val>
                                        </p:tav>
                                        <p:tav tm="100000">
                                          <p:val>
                                            <p:strVal val="#ppt_h"/>
                                          </p:val>
                                        </p:tav>
                                      </p:tavLst>
                                    </p:anim>
                                    <p:animEffect transition="in" filter="fade">
                                      <p:cBhvr>
                                        <p:cTn id="3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_rels/them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image" Target="../media/image2.jpeg"/></Relationships>
</file>

<file path=ppt/theme/theme1.xml><?xml version="1.0" encoding="utf-8"?>
<a:theme xmlns:a="http://schemas.openxmlformats.org/drawingml/2006/main" name="Atlas">
  <a:themeElements>
    <a:clrScheme name="Atlas">
      <a:dk1>
        <a:sysClr val="windowText" lastClr="000000"/>
      </a:dk1>
      <a:lt1>
        <a:sysClr val="window" lastClr="FFFFFF"/>
      </a:lt1>
      <a:dk2>
        <a:srgbClr val="454545"/>
      </a:dk2>
      <a:lt2>
        <a:srgbClr val="E0E0E0"/>
      </a:lt2>
      <a:accent1>
        <a:srgbClr val="F81B02"/>
      </a:accent1>
      <a:accent2>
        <a:srgbClr val="FC7715"/>
      </a:accent2>
      <a:accent3>
        <a:srgbClr val="AFBF41"/>
      </a:accent3>
      <a:accent4>
        <a:srgbClr val="50C49F"/>
      </a:accent4>
      <a:accent5>
        <a:srgbClr val="3B95C4"/>
      </a:accent5>
      <a:accent6>
        <a:srgbClr val="B560D4"/>
      </a:accent6>
      <a:hlink>
        <a:srgbClr val="FC5A1A"/>
      </a:hlink>
      <a:folHlink>
        <a:srgbClr val="B49E74"/>
      </a:folHlink>
    </a:clrScheme>
    <a:fontScheme name="Atlas">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tlas">
      <a:fillStyleLst>
        <a:solidFill>
          <a:schemeClr val="phClr"/>
        </a:solidFill>
        <a:gradFill rotWithShape="1">
          <a:gsLst>
            <a:gs pos="0">
              <a:schemeClr val="phClr">
                <a:tint val="62000"/>
                <a:alpha val="60000"/>
                <a:satMod val="109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4000"/>
                <a:satMod val="130000"/>
                <a:lumMod val="92000"/>
              </a:schemeClr>
            </a:gs>
            <a:gs pos="100000">
              <a:schemeClr val="phClr">
                <a:shade val="76000"/>
                <a:satMod val="130000"/>
                <a:lumMod val="88000"/>
              </a:schemeClr>
            </a:gs>
          </a:gsLst>
          <a:lin ang="5400000" scaled="0"/>
        </a:gradFill>
      </a:fillStyleLst>
      <a:lnStyleLst>
        <a:ln w="9525" cap="flat" cmpd="sng" algn="ctr">
          <a:solidFill>
            <a:schemeClr val="phClr">
              <a:shade val="90000"/>
            </a:schemeClr>
          </a:solidFill>
          <a:prstDash val="solid"/>
        </a:ln>
        <a:ln w="15875" cap="flat" cmpd="sng" algn="ctr">
          <a:solidFill>
            <a:schemeClr val="phClr">
              <a:shade val="90000"/>
            </a:scheme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75000"/>
              </a:srgbClr>
            </a:outerShdw>
          </a:effectLst>
          <a:scene3d>
            <a:camera prst="orthographicFront">
              <a:rot lat="0" lon="0" rev="0"/>
            </a:camera>
            <a:lightRig rig="threePt" dir="tl"/>
          </a:scene3d>
          <a:sp3d>
            <a:bevelT w="0" h="0"/>
          </a:sp3d>
        </a:effectStyle>
      </a:effectStyleLst>
      <a:bgFillStyleLst>
        <a:solidFill>
          <a:schemeClr val="phClr"/>
        </a:solidFill>
        <a:solidFill>
          <a:schemeClr val="phClr"/>
        </a:solidFill>
        <a:gradFill rotWithShape="1">
          <a:gsLst>
            <a:gs pos="10000">
              <a:schemeClr val="phClr">
                <a:tint val="94000"/>
                <a:lumMod val="116000"/>
              </a:schemeClr>
            </a:gs>
            <a:gs pos="100000">
              <a:schemeClr val="phClr">
                <a:tint val="98000"/>
                <a:shade val="86000"/>
                <a:satMod val="90000"/>
                <a:lumMod val="88000"/>
              </a:schemeClr>
            </a:gs>
          </a:gsLst>
          <a:path path="circle">
            <a:fillToRect l="50000" t="15000" r="50000" b="169000"/>
          </a:path>
        </a:gradFill>
      </a:bgFillStyleLst>
    </a:fmtScheme>
  </a:themeElements>
  <a:objectDefaults/>
  <a:extraClrSchemeLst/>
  <a:extLst>
    <a:ext uri="{05A4C25C-085E-4340-85A3-A5531E510DB2}">
      <thm15:themeFamily xmlns:thm15="http://schemas.microsoft.com/office/thememl/2012/main" name="Atlas" id="{5156B0E4-0EB1-49FE-A26B-15F6F698AEC6}" vid="{508F7963-D0B5-43F7-BB2C-FCE3009C08EC}"/>
    </a:ext>
  </a:extLst>
</a:theme>
</file>

<file path=ppt/theme/theme2.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3.xml><?xml version="1.0" encoding="utf-8"?>
<a:theme xmlns:a="http://schemas.openxmlformats.org/drawingml/2006/main" name="Main Event">
  <a:themeElements>
    <a:clrScheme name="Main Event">
      <a:dk1>
        <a:sysClr val="windowText" lastClr="000000"/>
      </a:dk1>
      <a:lt1>
        <a:sysClr val="window" lastClr="FFFFFF"/>
      </a:lt1>
      <a:dk2>
        <a:srgbClr val="424242"/>
      </a:dk2>
      <a:lt2>
        <a:srgbClr val="C8C8C8"/>
      </a:lt2>
      <a:accent1>
        <a:srgbClr val="B80E0F"/>
      </a:accent1>
      <a:accent2>
        <a:srgbClr val="A6987D"/>
      </a:accent2>
      <a:accent3>
        <a:srgbClr val="7F9A71"/>
      </a:accent3>
      <a:accent4>
        <a:srgbClr val="64969F"/>
      </a:accent4>
      <a:accent5>
        <a:srgbClr val="9B75B2"/>
      </a:accent5>
      <a:accent6>
        <a:srgbClr val="80737A"/>
      </a:accent6>
      <a:hlink>
        <a:srgbClr val="F21213"/>
      </a:hlink>
      <a:folHlink>
        <a:srgbClr val="B6A394"/>
      </a:folHlink>
    </a:clrScheme>
    <a:fontScheme name="Main Event">
      <a:majorFont>
        <a:latin typeface="Impact" panose="020B080603090205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Impact" panose="020B080603090205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in Event">
      <a:fillStyleLst>
        <a:solidFill>
          <a:schemeClr val="phClr"/>
        </a:solidFill>
        <a:solidFill>
          <a:schemeClr val="phClr">
            <a:tint val="69000"/>
            <a:satMod val="105000"/>
            <a:lumMod val="110000"/>
          </a:schemeClr>
        </a:solidFill>
        <a:blipFill>
          <a:blip xmlns:r="http://schemas.openxmlformats.org/officeDocument/2006/relationships" r:embed="rId1">
            <a:duotone>
              <a:schemeClr val="phClr">
                <a:shade val="88000"/>
                <a:lumMod val="88000"/>
              </a:schemeClr>
              <a:schemeClr val="phClr"/>
            </a:duotone>
          </a:blip>
          <a:tile tx="0" ty="0" sx="100000" sy="100000" flip="none" algn="tl"/>
        </a:blipFill>
      </a:fillStyleLst>
      <a:lnStyleLst>
        <a:ln w="9525" cap="flat" cmpd="sng" algn="ctr">
          <a:solidFill>
            <a:schemeClr val="phClr">
              <a:shade val="60000"/>
            </a:scheme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25400" dist="127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88000"/>
              </a:schemeClr>
            </a:gs>
          </a:gsLst>
          <a:lin ang="5400000" scaled="0"/>
        </a:gradFill>
        <a:blipFill>
          <a:blip xmlns:r="http://schemas.openxmlformats.org/officeDocument/2006/relationships" r:embed="rId2">
            <a:duotone>
              <a:schemeClr val="phClr">
                <a:shade val="48000"/>
                <a:satMod val="110000"/>
                <a:lumMod val="40000"/>
              </a:schemeClr>
              <a:schemeClr val="phClr">
                <a:tint val="90000"/>
                <a:lumMod val="106000"/>
              </a:schemeClr>
            </a:duotone>
          </a:blip>
          <a:stretch/>
        </a:blipFill>
      </a:bgFillStyleLst>
    </a:fmtScheme>
  </a:themeElements>
  <a:objectDefaults/>
  <a:extraClrSchemeLst/>
  <a:extLst>
    <a:ext uri="{05A4C25C-085E-4340-85A3-A5531E510DB2}">
      <thm15:themeFamily xmlns:thm15="http://schemas.microsoft.com/office/thememl/2012/main" name="Main Event" id="{AC372BB4-D83D-411E-B849-B641926BA760}" vid="{F1EFBDE3-1A95-4E3D-81AD-1F53D65BEA01}"/>
    </a:ext>
  </a:extLst>
</a:theme>
</file>

<file path=ppt/theme/theme4.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5.xml><?xml version="1.0" encoding="utf-8"?>
<a:theme xmlns:a="http://schemas.openxmlformats.org/drawingml/2006/main" name="Depth">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1735E755-43E6-43AA-ABA2-C989ECC79AF5}"/>
    </a:ext>
  </a:extLst>
</a:theme>
</file>

<file path=ppt/theme/theme6.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Gallery</Template>
  <TotalTime>180</TotalTime>
  <Words>790</Words>
  <Application>Microsoft Office PowerPoint</Application>
  <PresentationFormat>Widescreen</PresentationFormat>
  <Paragraphs>45</Paragraphs>
  <Slides>8</Slides>
  <Notes>0</Notes>
  <HiddenSlides>0</HiddenSlides>
  <MMClips>0</MMClips>
  <ScaleCrop>false</ScaleCrop>
  <HeadingPairs>
    <vt:vector size="6" baseType="variant">
      <vt:variant>
        <vt:lpstr>Fonts Used</vt:lpstr>
      </vt:variant>
      <vt:variant>
        <vt:i4>9</vt:i4>
      </vt:variant>
      <vt:variant>
        <vt:lpstr>Theme</vt:lpstr>
      </vt:variant>
      <vt:variant>
        <vt:i4>6</vt:i4>
      </vt:variant>
      <vt:variant>
        <vt:lpstr>Slide Titles</vt:lpstr>
      </vt:variant>
      <vt:variant>
        <vt:i4>8</vt:i4>
      </vt:variant>
    </vt:vector>
  </HeadingPairs>
  <TitlesOfParts>
    <vt:vector size="23" baseType="lpstr">
      <vt:lpstr>Arial</vt:lpstr>
      <vt:lpstr>Calibri</vt:lpstr>
      <vt:lpstr>Calibri Light</vt:lpstr>
      <vt:lpstr>Consolas</vt:lpstr>
      <vt:lpstr>Corbel</vt:lpstr>
      <vt:lpstr>Gill Sans MT</vt:lpstr>
      <vt:lpstr>Impact</vt:lpstr>
      <vt:lpstr>Rockwell</vt:lpstr>
      <vt:lpstr>Wingdings</vt:lpstr>
      <vt:lpstr>Atlas</vt:lpstr>
      <vt:lpstr>Parallax</vt:lpstr>
      <vt:lpstr>Main Event</vt:lpstr>
      <vt:lpstr>Gallery</vt:lpstr>
      <vt:lpstr>Depth</vt:lpstr>
      <vt:lpstr>Retrospect</vt:lpstr>
      <vt:lpstr>Banksy Street Art (A new NFT Concept)</vt:lpstr>
      <vt:lpstr>Purpose &amp; Scope</vt:lpstr>
      <vt:lpstr>A Brief Backstory</vt:lpstr>
      <vt:lpstr>But we need your help!</vt:lpstr>
      <vt:lpstr>PowerPoint Presentation</vt:lpstr>
      <vt:lpstr>Crowdfund Donor Perks</vt:lpstr>
      <vt:lpstr>Future Business Model and Considerations</vt:lpstr>
      <vt:lpstr>We appreciate your time and consideration!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Banksy NFT Concept Development</dc:title>
  <dc:creator>Jason Souffront</dc:creator>
  <cp:lastModifiedBy>Jason Souffront</cp:lastModifiedBy>
  <cp:revision>25</cp:revision>
  <dcterms:created xsi:type="dcterms:W3CDTF">2023-03-07T02:47:04Z</dcterms:created>
  <dcterms:modified xsi:type="dcterms:W3CDTF">2023-03-08T23:29:57Z</dcterms:modified>
</cp:coreProperties>
</file>

<file path=docProps/thumbnail.jpeg>
</file>